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7" r:id="rId4"/>
    <p:sldId id="265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2" d="100"/>
          <a:sy n="42" d="100"/>
        </p:scale>
        <p:origin x="6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phson-Hernandez, Shannon" userId="e9403613-2aaa-424c-8257-ec5fe030fb5c" providerId="ADAL" clId="{49405BAE-8EFD-4501-9922-DEA984863BA3}"/>
  </pc:docChgLst>
  <pc:docChgLst>
    <pc:chgData name="Jephson-Hernandez, Shannon" userId="e9403613-2aaa-424c-8257-ec5fe030fb5c" providerId="ADAL" clId="{B0F8859E-84A3-41F5-B9A8-23F2E271D2BF}"/>
    <pc:docChg chg="custSel modSld">
      <pc:chgData name="Jephson-Hernandez, Shannon" userId="e9403613-2aaa-424c-8257-ec5fe030fb5c" providerId="ADAL" clId="{B0F8859E-84A3-41F5-B9A8-23F2E271D2BF}" dt="2019-05-13T18:59:05.839" v="8" actId="478"/>
      <pc:docMkLst>
        <pc:docMk/>
      </pc:docMkLst>
      <pc:sldChg chg="delSp modSp">
        <pc:chgData name="Jephson-Hernandez, Shannon" userId="e9403613-2aaa-424c-8257-ec5fe030fb5c" providerId="ADAL" clId="{B0F8859E-84A3-41F5-B9A8-23F2E271D2BF}" dt="2019-05-13T18:59:05.839" v="8" actId="478"/>
        <pc:sldMkLst>
          <pc:docMk/>
          <pc:sldMk cId="911872797" sldId="256"/>
        </pc:sldMkLst>
        <pc:spChg chg="del mod">
          <ac:chgData name="Jephson-Hernandez, Shannon" userId="e9403613-2aaa-424c-8257-ec5fe030fb5c" providerId="ADAL" clId="{B0F8859E-84A3-41F5-B9A8-23F2E271D2BF}" dt="2019-05-13T18:59:05.839" v="8" actId="478"/>
          <ac:spMkLst>
            <pc:docMk/>
            <pc:sldMk cId="911872797" sldId="256"/>
            <ac:spMk id="3" creationId="{97B799E1-1E9C-41DD-AFB1-6B2FD9437D58}"/>
          </ac:spMkLst>
        </pc:spChg>
      </pc:sldChg>
    </pc:docChg>
  </pc:docChgLst>
  <pc:docChgLst>
    <pc:chgData name="Jephson-Hernandez, Shannon" userId="e9403613-2aaa-424c-8257-ec5fe030fb5c" providerId="ADAL" clId="{01CBF58B-BBF5-49B2-BB9F-C182CEF210B9}"/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bDpYZsC8mQ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C359-C121-4070-AEA1-D8B5A8916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5974" y="1728724"/>
            <a:ext cx="7540052" cy="2618423"/>
          </a:xfrm>
        </p:spPr>
        <p:txBody>
          <a:bodyPr/>
          <a:lstStyle/>
          <a:p>
            <a:r>
              <a:rPr lang="en-US" b="1" dirty="0"/>
              <a:t>Bill Nye Cells</a:t>
            </a:r>
          </a:p>
        </p:txBody>
      </p:sp>
    </p:spTree>
    <p:extLst>
      <p:ext uri="{BB962C8B-B14F-4D97-AF65-F5344CB8AC3E}">
        <p14:creationId xmlns:p14="http://schemas.microsoft.com/office/powerpoint/2010/main" val="91187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AD2A-5D8C-43DF-B219-9B0C0406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292" y="982132"/>
            <a:ext cx="4718305" cy="1303867"/>
          </a:xfrm>
        </p:spPr>
        <p:txBody>
          <a:bodyPr/>
          <a:lstStyle/>
          <a:p>
            <a:r>
              <a:rPr lang="en-US" b="1" dirty="0"/>
              <a:t>Success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2885-951A-48ED-9E5C-52758AD9C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439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I can evaluate information about cells to identify their impact on living organisms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36A3C-3EBF-4C65-80BD-9313C5510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404773" cy="356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Complete a T-chart identifying the positive benefits and negative impacts of cells.</a:t>
            </a:r>
          </a:p>
          <a:p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0BC0B0-7502-4627-B0EC-58AEB89653F8}"/>
              </a:ext>
            </a:extLst>
          </p:cNvPr>
          <p:cNvSpPr txBox="1">
            <a:spLocks/>
          </p:cNvSpPr>
          <p:nvPr/>
        </p:nvSpPr>
        <p:spPr>
          <a:xfrm>
            <a:off x="1268043" y="1034173"/>
            <a:ext cx="4718305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Learning Target</a:t>
            </a:r>
          </a:p>
        </p:txBody>
      </p:sp>
    </p:spTree>
    <p:extLst>
      <p:ext uri="{BB962C8B-B14F-4D97-AF65-F5344CB8AC3E}">
        <p14:creationId xmlns:p14="http://schemas.microsoft.com/office/powerpoint/2010/main" val="370995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04980D-5FAC-4ECE-A434-F2AE8DAA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042748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How do cells have positive and negative impacts on living </a:t>
            </a:r>
            <a:r>
              <a:rPr lang="en-US" sz="7200" b="1">
                <a:solidFill>
                  <a:srgbClr val="FF0000"/>
                </a:solidFill>
              </a:rPr>
              <a:t>organisms?</a:t>
            </a:r>
            <a:br>
              <a:rPr lang="en-US" sz="7200" b="1">
                <a:solidFill>
                  <a:srgbClr val="FF0000"/>
                </a:solidFill>
              </a:rPr>
            </a:br>
            <a:r>
              <a:rPr lang="en-US" sz="3600" b="1"/>
              <a:t>Complete </a:t>
            </a:r>
            <a:r>
              <a:rPr lang="en-US" sz="3600" b="1" dirty="0"/>
              <a:t>a T-Chart while watching Bill Nye</a:t>
            </a:r>
          </a:p>
        </p:txBody>
      </p:sp>
    </p:spTree>
    <p:extLst>
      <p:ext uri="{BB962C8B-B14F-4D97-AF65-F5344CB8AC3E}">
        <p14:creationId xmlns:p14="http://schemas.microsoft.com/office/powerpoint/2010/main" val="405280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7C57-CF16-40CD-A9ED-1596F4B8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918" y="809747"/>
            <a:ext cx="3026762" cy="5223796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Bill Nye the Science Guy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“CELLS”</a:t>
            </a:r>
            <a:br>
              <a:rPr lang="en-US" dirty="0"/>
            </a:br>
            <a:r>
              <a:rPr lang="en-US" sz="3600" b="1" dirty="0"/>
              <a:t>Complete Middle Check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006712AF-966D-493D-9C39-B230B1C84A9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8320" y="547610"/>
            <a:ext cx="7683706" cy="57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9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04980D-5FAC-4ECE-A434-F2AE8DAA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160692"/>
            <a:ext cx="9601196" cy="3945468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Share talking points with the class</a:t>
            </a:r>
            <a:br>
              <a:rPr lang="en-US" sz="7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Complete End Check</a:t>
            </a:r>
            <a:br>
              <a:rPr lang="en-US" sz="7200" b="1" dirty="0">
                <a:solidFill>
                  <a:srgbClr val="FF0000"/>
                </a:solidFill>
              </a:rPr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8814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04980D-5FAC-4ECE-A434-F2AE8DAA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120"/>
            <a:ext cx="9601196" cy="60350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REVISED THOUGHTS:</a:t>
            </a:r>
            <a:br>
              <a:rPr lang="en-US" sz="7200" b="1" dirty="0">
                <a:solidFill>
                  <a:srgbClr val="FF0000"/>
                </a:solidFill>
              </a:rPr>
            </a:br>
            <a:br>
              <a:rPr lang="en-US" sz="7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1. What was surprising?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2. What did you already know but see in a new way?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3. What do you still need help with?</a:t>
            </a:r>
            <a:br>
              <a:rPr lang="en-US" sz="7200" b="1" dirty="0">
                <a:solidFill>
                  <a:schemeClr val="tx1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42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</TotalTime>
  <Words>54</Words>
  <Application>Microsoft Office PowerPoint</Application>
  <PresentationFormat>Widescreen</PresentationFormat>
  <Paragraphs>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Bill Nye Cells</vt:lpstr>
      <vt:lpstr>Success Criteria</vt:lpstr>
      <vt:lpstr>How do cells have positive and negative impacts on living organisms? Complete a T-Chart while watching Bill Nye</vt:lpstr>
      <vt:lpstr> Bill Nye the Science Guy “CELLS” Complete Middle Check</vt:lpstr>
      <vt:lpstr>Share talking points with the class Complete End Check </vt:lpstr>
      <vt:lpstr>REVISED THOUGHTS:  1. What was surprising? 2. What did you already know but see in a new way? 3. What do you still need help with?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toxins get into a living organism?</dc:title>
  <dc:creator>Rutter, Molly</dc:creator>
  <cp:lastModifiedBy>Jephson-Hernandez, Shannon</cp:lastModifiedBy>
  <cp:revision>9</cp:revision>
  <dcterms:created xsi:type="dcterms:W3CDTF">2018-04-13T21:57:07Z</dcterms:created>
  <dcterms:modified xsi:type="dcterms:W3CDTF">2019-05-13T18:59:07Z</dcterms:modified>
</cp:coreProperties>
</file>