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3945-963D-4A43-83A4-B89AD6B47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BA2F0-6A59-4A7C-8F9A-554699D5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7B15A-4E1C-4A25-A3A3-154D1786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341FB-F776-426C-87F7-0270D477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6C21D-B9D4-4C16-8028-DAE0480D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B750-897A-4B59-9579-BEBA5F97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C3878-9B90-4003-AEE2-88CDC79CB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5C9D-9510-4C10-B86E-E215E9A4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84C34-FCBE-4F0D-A6F4-1CD2D870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D68B-70CF-4BCE-A009-6AD56E43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6DE73-0D91-4A82-AE55-5D9FE58F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A27D4-7A31-4FC3-8393-430A42FFD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8F9FF-F453-4E5B-872E-8D552234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F831-C35A-47F9-9052-2513D8A0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240C2-042F-4365-A7EB-3F1408A5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1CB7-54A3-431E-AF7E-F52E49F5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5A1F-CA7E-46F6-99E9-6BBEB2AD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EA0E0-780A-4FD9-BCCA-1EC19E26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62DA1-6627-4359-BDB2-423A03C9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94908-A849-400E-8BC5-8DAB92AA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1F91-816C-4F9F-BED2-C38D2F8E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7C2D8-D942-4E05-B2A8-730D3FC4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1EF07-08A5-496D-B275-9DEADACC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910D4-EA02-4750-B886-6F97AC80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3C1C3-634E-4F1F-AC60-12146814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7D1-276D-4AE2-8FE3-8A63F37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F7E88-DC33-4059-8C22-A98D1EB9D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6CA6A-16E2-4195-BC96-62B65B72A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ED151-1932-4265-B5C6-ABD18EF2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3FDB6-B4B6-4F7D-87CF-6A370E77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9DC61-92F1-4B4E-995F-8D69B4ED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5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0F6F-D21F-4C02-8840-498405B6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33835-4880-427D-B9BD-DCB8013BB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D5A8-35BC-42BB-8DE6-1BCE010A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367D3-1181-4F72-AE19-31339039B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9F002-BCCD-44DE-BAA7-21E8580F0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0FB6D-F5ED-42FB-B366-EC283DE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72B47-7F9F-4327-BE88-1F6B938E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35ABE-C2C4-4FC6-BE45-16319F6E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09BF-3527-463C-8354-A5392367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EF9DB-7EC2-42D8-8823-B50AE90C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85095-07FC-4719-9D3F-8EC6F6BC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413DF-00D2-492C-A63E-0D5ACF60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1F4F8-DA41-4C64-8212-EE0A71C6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7BB9-9165-48C6-896A-D828FCB1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9D252-F5B7-4EF3-93EC-59907303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6653-866B-4C47-A346-F88D2F06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2C5B1-5AC1-44D2-84CB-735C0FE2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5CE0C-8BD4-4F3C-8BF2-1972891EE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056D4-DA17-4B49-A7AB-AC089CE0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943E3-144A-4ACC-8553-B1ABBE02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D672C-E95C-4F83-A21B-7398CFB2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0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9250-BC40-45C6-9ACD-D0ED2A28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FDB011-5D5F-46B6-948C-5F920D041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8B601-271B-4F8A-ACC7-748E64A1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7B6F5-ED6C-4EB3-8730-A823190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7169B-3630-4EC3-8F7F-7B678172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D2547-0888-4270-BA49-2DD6A562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2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1A9D9-8A97-426E-B481-FDC49DB7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B36B2-9197-4949-93A4-F76AF06C6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3D6E3-CF28-4B2F-A873-80D2FC713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696D-890D-4CEE-B880-1B6DEADEFA6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FC4F-6264-463B-9C18-CC0568E88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34AC-2FFB-4ACC-A4B0-A3E6BF832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13A7-6553-4E6E-B230-32B9AAFD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3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s.org/wgbh/frontline/film/poisonedwater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75DB-8D08-4BD6-AC9A-E78F0DD3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ORGANIZER: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663BD7-8A8C-4E73-8246-7742170DB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67401"/>
              </p:ext>
            </p:extLst>
          </p:nvPr>
        </p:nvGraphicFramePr>
        <p:xfrm>
          <a:off x="113016" y="1690688"/>
          <a:ext cx="11907747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9249">
                  <a:extLst>
                    <a:ext uri="{9D8B030D-6E8A-4147-A177-3AD203B41FA5}">
                      <a16:colId xmlns:a16="http://schemas.microsoft.com/office/drawing/2014/main" val="596265763"/>
                    </a:ext>
                  </a:extLst>
                </a:gridCol>
                <a:gridCol w="3969249">
                  <a:extLst>
                    <a:ext uri="{9D8B030D-6E8A-4147-A177-3AD203B41FA5}">
                      <a16:colId xmlns:a16="http://schemas.microsoft.com/office/drawing/2014/main" val="1832852860"/>
                    </a:ext>
                  </a:extLst>
                </a:gridCol>
                <a:gridCol w="3969249">
                  <a:extLst>
                    <a:ext uri="{9D8B030D-6E8A-4147-A177-3AD203B41FA5}">
                      <a16:colId xmlns:a16="http://schemas.microsoft.com/office/drawing/2014/main" val="4029854093"/>
                    </a:ext>
                  </a:extLst>
                </a:gridCol>
              </a:tblGrid>
              <a:tr h="48021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INITIAL THOUGHTS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Why Should I care?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VIDEO EVIDENCE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solidFill>
                            <a:srgbClr val="C00000"/>
                          </a:solidFill>
                        </a:rPr>
                        <a:t>INITIAL THOUGHTS</a:t>
                      </a:r>
                    </a:p>
                    <a:p>
                      <a:pPr algn="ctr"/>
                      <a:endParaRPr lang="en-US" sz="31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1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1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3100" dirty="0">
                          <a:solidFill>
                            <a:srgbClr val="0070C0"/>
                          </a:solidFill>
                        </a:rPr>
                        <a:t>Who Should I educate?</a:t>
                      </a:r>
                    </a:p>
                    <a:p>
                      <a:pPr algn="ctr"/>
                      <a:endParaRPr lang="en-US" sz="34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VIDEO EVIDENCE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INITIAL THOUGHTS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What should I say?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VIDEO EVIDENCE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11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A3D4-A5B9-4634-A7C0-85ACDDC49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97" y="1300905"/>
            <a:ext cx="1164062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Who Should Care?</a:t>
            </a:r>
            <a:br>
              <a:rPr lang="en-US" b="1" dirty="0"/>
            </a:br>
            <a:r>
              <a:rPr lang="en-US" b="1" i="1" dirty="0"/>
              <a:t>About the Green/Duwamish Watershed, Puget Sound, Salmon, rainwater run-off?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CEBED-86F9-4005-AE19-74E0D6A91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" y="4253500"/>
            <a:ext cx="10881360" cy="207617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Complete the top part of your graphic organizer as “Initial Thoughts” for the 3 questions in </a:t>
            </a:r>
            <a:r>
              <a:rPr lang="en-US" sz="3200" b="1" dirty="0">
                <a:solidFill>
                  <a:srgbClr val="0070C0"/>
                </a:solidFill>
              </a:rPr>
              <a:t>blue </a:t>
            </a:r>
            <a:r>
              <a:rPr lang="en-US" sz="3200" b="1" dirty="0">
                <a:solidFill>
                  <a:srgbClr val="C00000"/>
                </a:solidFill>
              </a:rPr>
              <a:t>on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55488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0C58B-660B-4774-911B-9597E817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365125"/>
            <a:ext cx="1143513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EQ: Who should be responsible for the pollution problem of the Green/Duwamish watershed?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0AD88-84AE-4782-9DD4-82EE39D89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LEARNING TARGET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B10ED-1088-4FF3-B341-DEB571F03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 can obtain information as evidence using systems thinking for the cause and effect of human impacts on watersheds.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CFD5C-16FC-4442-A8CC-AA5EC3FD1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SUCCESS 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1EC1ED-9945-45DF-912E-A3A958EAC6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Record notes in the summary table for the Frontline documentary on the Green Duwamish watershed.</a:t>
            </a:r>
          </a:p>
        </p:txBody>
      </p:sp>
    </p:spTree>
    <p:extLst>
      <p:ext uri="{BB962C8B-B14F-4D97-AF65-F5344CB8AC3E}">
        <p14:creationId xmlns:p14="http://schemas.microsoft.com/office/powerpoint/2010/main" val="93359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231F-344B-4FCC-ADD1-0D51D2C5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365125"/>
            <a:ext cx="377952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VIDEO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AEB4B-079C-4B77-8BA1-CF929247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8640"/>
            <a:ext cx="3668111" cy="48554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Review this watershed map to better understand the video. </a:t>
            </a:r>
          </a:p>
          <a:p>
            <a:r>
              <a:rPr lang="en-US" b="1" dirty="0"/>
              <a:t>As you watch the video, List any questions you may have or connections you may notice. (For future investigations).</a:t>
            </a:r>
          </a:p>
          <a:p>
            <a:pPr marL="0" indent="0">
              <a:buNone/>
            </a:pPr>
            <a:r>
              <a:rPr lang="en-US" b="1" i="1" dirty="0"/>
              <a:t>*You should be stopping the video to look at the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84008-57A8-47A9-A489-0EF78903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3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1C5C-2E91-4A4C-9AC5-DDABB684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15" y="2669222"/>
            <a:ext cx="4371975" cy="3068638"/>
          </a:xfrm>
        </p:spPr>
        <p:txBody>
          <a:bodyPr>
            <a:normAutofit fontScale="90000"/>
          </a:bodyPr>
          <a:lstStyle/>
          <a:p>
            <a:r>
              <a:rPr lang="en-US" dirty="0"/>
              <a:t>South Park in Seattle</a:t>
            </a:r>
            <a:br>
              <a:rPr lang="en-US" dirty="0"/>
            </a:br>
            <a:r>
              <a:rPr lang="en-US" dirty="0"/>
              <a:t>to Kent, WA</a:t>
            </a:r>
            <a:br>
              <a:rPr lang="en-US" dirty="0"/>
            </a:br>
            <a:br>
              <a:rPr lang="en-US" dirty="0"/>
            </a:br>
            <a:r>
              <a:rPr lang="en-US" b="1" i="1" dirty="0"/>
              <a:t>*You should be stopping the video to look at the map</a:t>
            </a:r>
            <a:br>
              <a:rPr lang="en-US" b="1" i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E9859-5340-43FD-95AD-03D92699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001" y="-485775"/>
            <a:ext cx="5516649" cy="759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6A4EC-3D78-4E5A-8A9F-94C19223D8D7}"/>
              </a:ext>
            </a:extLst>
          </p:cNvPr>
          <p:cNvSpPr txBox="1"/>
          <p:nvPr/>
        </p:nvSpPr>
        <p:spPr>
          <a:xfrm>
            <a:off x="431515" y="349321"/>
            <a:ext cx="4371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Zoomed in view of our local watershed (Green/Duwamish)</a:t>
            </a:r>
          </a:p>
        </p:txBody>
      </p:sp>
    </p:spTree>
    <p:extLst>
      <p:ext uri="{BB962C8B-B14F-4D97-AF65-F5344CB8AC3E}">
        <p14:creationId xmlns:p14="http://schemas.microsoft.com/office/powerpoint/2010/main" val="340635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A3D4-A5B9-4634-A7C0-85ACDDC49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35" y="-137477"/>
            <a:ext cx="11157734" cy="2387600"/>
          </a:xfrm>
        </p:spPr>
        <p:txBody>
          <a:bodyPr/>
          <a:lstStyle/>
          <a:p>
            <a:r>
              <a:rPr lang="en-US" b="1" dirty="0"/>
              <a:t>“Who Should Care?” Video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CEBED-86F9-4005-AE19-74E0D6A91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0160"/>
            <a:ext cx="9144000" cy="3779520"/>
          </a:xfrm>
        </p:spPr>
        <p:txBody>
          <a:bodyPr>
            <a:normAutofit/>
          </a:bodyPr>
          <a:lstStyle/>
          <a:p>
            <a:r>
              <a:rPr lang="en-US" dirty="0"/>
              <a:t>Watch the video starting about Chesapeake Bay and Puget Sound </a:t>
            </a:r>
            <a:br>
              <a:rPr lang="en-US" dirty="0"/>
            </a:br>
            <a:r>
              <a:rPr lang="en-US" dirty="0">
                <a:hlinkClick r:id="rId2"/>
              </a:rPr>
              <a:t>(click here)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DIRECTIONS: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Watch the first 15 minutes, then scroll ahead to the 44 minute mark and continue.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Complete the “Video Evidence” portion of the graphic organizer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*Pause the video as needed to look at the maps</a:t>
            </a:r>
          </a:p>
        </p:txBody>
      </p:sp>
    </p:spTree>
    <p:extLst>
      <p:ext uri="{BB962C8B-B14F-4D97-AF65-F5344CB8AC3E}">
        <p14:creationId xmlns:p14="http://schemas.microsoft.com/office/powerpoint/2010/main" val="346217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5288-F311-4657-B81E-35D9A6DD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REVISED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679C-8D1B-461F-8728-EAF55272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What was surprising?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What did you already know but see in a new 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What do you still need help with?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975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5288-F311-4657-B81E-35D9A6DD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INITIAL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679C-8D1B-461F-8728-EAF55272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 Of all the things you learned about this year and its connection to the  Puget Sound, what do you worry about the most? Explain why?</a:t>
            </a:r>
          </a:p>
        </p:txBody>
      </p:sp>
    </p:spTree>
    <p:extLst>
      <p:ext uri="{BB962C8B-B14F-4D97-AF65-F5344CB8AC3E}">
        <p14:creationId xmlns:p14="http://schemas.microsoft.com/office/powerpoint/2010/main" val="153504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252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GRAPHIC ORGANIZER: </vt:lpstr>
      <vt:lpstr>Who Should Care? About the Green/Duwamish Watershed, Puget Sound, Salmon, rainwater run-off?</vt:lpstr>
      <vt:lpstr>EQ: Who should be responsible for the pollution problem of the Green/Duwamish watershed?</vt:lpstr>
      <vt:lpstr>VIDEO RESOURCES</vt:lpstr>
      <vt:lpstr>South Park in Seattle to Kent, WA  *You should be stopping the video to look at the map </vt:lpstr>
      <vt:lpstr>“Who Should Care?” Video Research</vt:lpstr>
      <vt:lpstr>REVISED THOUGHTS</vt:lpstr>
      <vt:lpstr>INITIAL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“Do We Care?”</dc:title>
  <dc:creator>Rutter, Molly</dc:creator>
  <cp:lastModifiedBy>Jephson-Hernandez, Shannon</cp:lastModifiedBy>
  <cp:revision>10</cp:revision>
  <dcterms:created xsi:type="dcterms:W3CDTF">2018-05-18T16:23:04Z</dcterms:created>
  <dcterms:modified xsi:type="dcterms:W3CDTF">2018-08-14T17:50:06Z</dcterms:modified>
</cp:coreProperties>
</file>