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2.safelinks.protection.outlook.com/?url=https%3A%2F%2Fwww.youtube.com%2Fwatch%3Fv%3DokW1OXhCqig&amp;data=02%7C01%7CGail.Ackerman%40kent.k12.wa.us%7Caf40355d0c4149bd08bf08d7422f15ce%7C773029edd6c2480ba5a2281c6d30235e%7C0%7C0%7C637050642310694251&amp;sdata=TNcE7qxcb33WilumWcefUigxYCMnx1k3l8A7rV%2FrDG0%3D&amp;reserved=0" TargetMode="External"/><Relationship Id="rId2" Type="http://schemas.openxmlformats.org/officeDocument/2006/relationships/hyperlink" Target="https://nam02.safelinks.protection.outlook.com/?url=https%3A%2F%2Fwww.youtube.com%2Fwatch%3Fv%3D4PXj7bOD7IY&amp;data=02%7C01%7CGail.Ackerman%40kent.k12.wa.us%7Caf40355d0c4149bd08bf08d7422f15ce%7C773029edd6c2480ba5a2281c6d30235e%7C0%7C0%7C637050642310684259&amp;sdata=l%2Fl5d%2BOviKJeN3sYmdBjrHxhtM8YHh%2BRiThnfS30JMg%3D&amp;reserved=0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2.safelinks.protection.outlook.com/?url=https%3A%2F%2Fwww.youtube.com%2Fwatch%3Fv%3DQOrVotzBNto&amp;data=02%7C01%7CGail.Ackerman%40kent.k12.wa.us%7Caf40355d0c4149bd08bf08d7422f15ce%7C773029edd6c2480ba5a2281c6d30235e%7C0%7C0%7C637050642310704245&amp;sdata=lZXX34PPxkk%2FIdw51%2F9z7vjOTVQXbP5hSPNvVEreDbQ%3D&amp;reserved=0" TargetMode="External"/><Relationship Id="rId2" Type="http://schemas.openxmlformats.org/officeDocument/2006/relationships/hyperlink" Target="https://nam02.safelinks.protection.outlook.com/?url=https%3A%2F%2Fwww.youtube.com%2Fwatch%3Fv%3DNrKJhGYUQlA&amp;data=02%7C01%7CGail.Ackerman%40kent.k12.wa.us%7Caf40355d0c4149bd08bf08d7422f15ce%7C773029edd6c2480ba5a2281c6d30235e%7C0%7C0%7C637050642310694251&amp;sdata=asNsbvLudBgCJ9hhzQPJlvPi9h7ywnIqr7q37cCw%2Fws%3D&amp;reserved=0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nam02.safelinks.protection.outlook.com/?url=https%3A%2F%2Fwww.youtube.com%2Fwatch%3Fv%3D2pwW2rlGIa8&amp;data=02%7C01%7CGail.Ackerman%40kent.k12.wa.us%7Caf40355d0c4149bd08bf08d7422f15ce%7C773029edd6c2480ba5a2281c6d30235e%7C0%7C0%7C637050642310714240&amp;sdata=QD2fbLkJS%2BkaIDlb%2BqHOfDb89EoekkSDqUehYXBERaI%3D&amp;reserved=0" TargetMode="External"/><Relationship Id="rId4" Type="http://schemas.openxmlformats.org/officeDocument/2006/relationships/hyperlink" Target="https://nam02.safelinks.protection.outlook.com/?url=https%3A%2F%2Fwww.youtube.com%2Fwatch%3Fv%3Df63pwrMXkV4&amp;data=02%7C01%7CGail.Ackerman%40kent.k12.wa.us%7Caf40355d0c4149bd08bf08d7422f15ce%7C773029edd6c2480ba5a2281c6d30235e%7C0%7C0%7C637050642310714240&amp;sdata=gjKNwwD0Ch9gVxAdfrrbXQssDcdFrzpZKZvhw2JuEy0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55C13-AE21-4F9E-A9CF-AD438C9FB8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Green Duwamish Intro: Stations</a:t>
            </a:r>
          </a:p>
        </p:txBody>
      </p:sp>
    </p:spTree>
    <p:extLst>
      <p:ext uri="{BB962C8B-B14F-4D97-AF65-F5344CB8AC3E}">
        <p14:creationId xmlns:p14="http://schemas.microsoft.com/office/powerpoint/2010/main" val="752376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B6026-BC90-4756-B52C-879CAC5D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REVISED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0B565-A6E0-4353-886C-D3463A3F1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was surprising?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did you already know but see in a  new way?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do you still need help with?   OR  What new questions do you have about this topic?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C8D21E-1CA4-4655-AF19-EA63D0D73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995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9FE05-CD19-4F56-930F-928C1019A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25F2B-CE2C-46E7-8365-3FD482AF6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4844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TARGET: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can obtain, evaluate, and communicate information about the stability and change of a watershed.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4876C7B-AD58-44D1-BC6A-61E7BD4CDD18}"/>
              </a:ext>
            </a:extLst>
          </p:cNvPr>
          <p:cNvSpPr txBox="1">
            <a:spLocks/>
          </p:cNvSpPr>
          <p:nvPr/>
        </p:nvSpPr>
        <p:spPr>
          <a:xfrm>
            <a:off x="6214617" y="2286001"/>
            <a:ext cx="4844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 CRITERIA: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 information about the Green Duwamish Watershed to prepare for the 7</a:t>
            </a:r>
            <a:r>
              <a:rPr lang="en-US" sz="28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grade field study.</a:t>
            </a:r>
          </a:p>
        </p:txBody>
      </p:sp>
    </p:spTree>
    <p:extLst>
      <p:ext uri="{BB962C8B-B14F-4D97-AF65-F5344CB8AC3E}">
        <p14:creationId xmlns:p14="http://schemas.microsoft.com/office/powerpoint/2010/main" val="934596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9128F-8768-4581-9376-976206AE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STATION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6A98A-C769-4103-B72A-45F79C2B4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33832"/>
            <a:ext cx="5562600" cy="3549257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 “1906” and “Present” graphics to answer the questions on your worksheet for 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Station 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AutoNum type="arabicPeriod"/>
            </a:pPr>
            <a:endParaRPr lang="en-US" sz="4000" b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DF148-FFC1-4859-8130-5B5FE8FB8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06850" y="2029571"/>
            <a:ext cx="3410167" cy="416416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Human Improvements or Human Disasters?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C5AA48-3A6D-4E10-AED2-E24A51C10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1052" y="0"/>
            <a:ext cx="19873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98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DB008-B0BA-4494-A62C-5507BD711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538" y="562567"/>
            <a:ext cx="6158418" cy="553012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Use the packet to put the five Watershed graphics in order.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Hand out the graphics, one to each team member.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Each team member is responsible for reading one graphic and explaining it to the rest of the team.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Answer the questions on the worksheet for Station 2.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2B45EF-C46C-4793-BD7F-1D96821F4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37883" y="1917264"/>
            <a:ext cx="3092115" cy="282072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Following the River’s Path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4EDB1BA-897F-4AA9-AE76-236CAB7BF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STATION 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38C0E9-0D8D-4270-B346-868760287B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1891" y="4353339"/>
            <a:ext cx="3556588" cy="250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905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D4DA4-9B02-47B7-B933-63913EA46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063" y="193812"/>
            <a:ext cx="6510475" cy="6470375"/>
          </a:xfrm>
        </p:spPr>
        <p:txBody>
          <a:bodyPr>
            <a:normAutofit fontScale="92500"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400" b="1" dirty="0"/>
              <a:t>You are looking at maps of rivers, streams and tributaries in a random watershed. </a:t>
            </a:r>
          </a:p>
          <a:p>
            <a:pPr marL="800100" indent="-3429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Squiggly black lines represent water. White surfaces represent land (impervious surfaces).</a:t>
            </a:r>
          </a:p>
          <a:p>
            <a:pPr marL="800100" indent="-3429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Black boxes represent impervious surfaces such as concrete.</a:t>
            </a:r>
          </a:p>
          <a:p>
            <a:pPr marL="800100" indent="-3429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Solid black lines represent roads.</a:t>
            </a:r>
          </a:p>
          <a:p>
            <a:pPr marL="800100" indent="-342900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Rows and lines represent farms.</a:t>
            </a:r>
          </a:p>
          <a:p>
            <a:pPr marL="396875" indent="-396875">
              <a:lnSpc>
                <a:spcPct val="120000"/>
              </a:lnSpc>
              <a:buFont typeface="+mj-lt"/>
              <a:buAutoNum type="arabicPeriod" startAt="2"/>
            </a:pPr>
            <a:r>
              <a:rPr lang="en-US" sz="2400" b="1" dirty="0"/>
              <a:t>Organize the 7 maps according to the date ranges (for example: 1950-1960 is before 1960-1970). </a:t>
            </a:r>
          </a:p>
          <a:p>
            <a:pPr marL="396875" indent="-396875">
              <a:lnSpc>
                <a:spcPct val="120000"/>
              </a:lnSpc>
              <a:buFont typeface="+mj-lt"/>
              <a:buAutoNum type="arabicPeriod" startAt="2"/>
            </a:pPr>
            <a:r>
              <a:rPr lang="en-US" sz="2400" b="1" dirty="0"/>
              <a:t>Follow the instructions on the worksheet to answer your questions for Station 3.</a:t>
            </a:r>
          </a:p>
          <a:p>
            <a:pPr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2D9BEF-4DDE-415E-B771-0D0A259C8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37885" y="2291630"/>
            <a:ext cx="3390289" cy="274750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Impacts of Urbanization Over Time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00E33FB-B8AD-461F-BBA7-81A162514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STATION 3</a:t>
            </a:r>
          </a:p>
        </p:txBody>
      </p:sp>
    </p:spTree>
    <p:extLst>
      <p:ext uri="{BB962C8B-B14F-4D97-AF65-F5344CB8AC3E}">
        <p14:creationId xmlns:p14="http://schemas.microsoft.com/office/powerpoint/2010/main" val="164966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969D29B-5E2B-4EF2-BE19-B4B0C280A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7550" y="457200"/>
            <a:ext cx="3092450" cy="1196975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STATION 4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56472C4-3645-4D7F-B927-65F591E363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18614" y="2566284"/>
            <a:ext cx="3092117" cy="15982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Our River Story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1160C18-4348-4FFA-892D-62E288F730ED}"/>
              </a:ext>
            </a:extLst>
          </p:cNvPr>
          <p:cNvSpPr txBox="1">
            <a:spLocks/>
          </p:cNvSpPr>
          <p:nvPr/>
        </p:nvSpPr>
        <p:spPr>
          <a:xfrm>
            <a:off x="775242" y="1037948"/>
            <a:ext cx="6158418" cy="524358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Arrange the photos in a series (one after another) to tell a story.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Each team member should take 2-3 photos and organize it with the rest of the team to tell a story about what you think is happening in the photos.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Choose with </a:t>
            </a:r>
            <a:r>
              <a:rPr lang="en-US" b="1" u="sng" dirty="0"/>
              <a:t>consensus</a:t>
            </a:r>
            <a:r>
              <a:rPr lang="en-US" dirty="0"/>
              <a:t> (in other words, all or the majority of team members agree to the order of the photos).</a:t>
            </a:r>
          </a:p>
        </p:txBody>
      </p:sp>
    </p:spTree>
    <p:extLst>
      <p:ext uri="{BB962C8B-B14F-4D97-AF65-F5344CB8AC3E}">
        <p14:creationId xmlns:p14="http://schemas.microsoft.com/office/powerpoint/2010/main" val="3276569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99E83FA-D149-4298-8A38-5A96EB2E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7550" y="457200"/>
            <a:ext cx="3092450" cy="1196975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STATION 5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3871D10F-FDF5-4B7C-B388-EAAA9062BA98}"/>
              </a:ext>
            </a:extLst>
          </p:cNvPr>
          <p:cNvSpPr txBox="1">
            <a:spLocks/>
          </p:cNvSpPr>
          <p:nvPr/>
        </p:nvSpPr>
        <p:spPr>
          <a:xfrm>
            <a:off x="8337883" y="2644801"/>
            <a:ext cx="3092117" cy="18476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0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/>
              <a:t>One River    4 All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C875EF7-7EDB-485D-A218-9DD45C645353}"/>
              </a:ext>
            </a:extLst>
          </p:cNvPr>
          <p:cNvSpPr txBox="1">
            <a:spLocks/>
          </p:cNvSpPr>
          <p:nvPr/>
        </p:nvSpPr>
        <p:spPr>
          <a:xfrm>
            <a:off x="775242" y="1037948"/>
            <a:ext cx="6158418" cy="417015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Arrange the photos in a series (one after another) to tell a story.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Each team member should take 2-3 photos and organize it with the rest of the team to tell a story about what you think is happening in the photos.</a:t>
            </a:r>
          </a:p>
        </p:txBody>
      </p:sp>
    </p:spTree>
    <p:extLst>
      <p:ext uri="{BB962C8B-B14F-4D97-AF65-F5344CB8AC3E}">
        <p14:creationId xmlns:p14="http://schemas.microsoft.com/office/powerpoint/2010/main" val="1272883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A7B09-3299-435E-9733-1FF3FE5BC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242" y="509884"/>
            <a:ext cx="6158418" cy="5838232"/>
          </a:xfrm>
        </p:spPr>
        <p:txBody>
          <a:bodyPr>
            <a:normAutofit fontScale="85000" lnSpcReduction="10000"/>
          </a:bodyPr>
          <a:lstStyle/>
          <a:p>
            <a:r>
              <a:rPr lang="en-US" sz="3600" b="1" dirty="0"/>
              <a:t>Use your laptop to watch the following videos on flooding. </a:t>
            </a:r>
          </a:p>
          <a:p>
            <a:r>
              <a:rPr lang="en-US" sz="3600" b="1" dirty="0"/>
              <a:t>Each team member should watch </a:t>
            </a:r>
            <a:r>
              <a:rPr lang="en-US" sz="3600" b="1" u="sng" dirty="0"/>
              <a:t>both</a:t>
            </a:r>
            <a:r>
              <a:rPr lang="en-US" sz="3600" b="1" dirty="0"/>
              <a:t> videos.</a:t>
            </a:r>
          </a:p>
          <a:p>
            <a:r>
              <a:rPr lang="en-US" sz="3600" b="1" dirty="0"/>
              <a:t>Then answer the questions on your worksheet for Station 6.</a:t>
            </a:r>
          </a:p>
          <a:p>
            <a:r>
              <a:rPr lang="en-US" b="1" dirty="0"/>
              <a:t>Video 1: </a:t>
            </a:r>
            <a:r>
              <a:rPr lang="en-US" u="sng" dirty="0">
                <a:hlinkClick r:id="rId2"/>
              </a:rPr>
              <a:t>https://www.youtube.com/watch?v=4PXj7bOD7IY</a:t>
            </a:r>
            <a:endParaRPr lang="en-US" dirty="0"/>
          </a:p>
          <a:p>
            <a:r>
              <a:rPr lang="en-US" b="1" dirty="0"/>
              <a:t>Video 2: </a:t>
            </a:r>
            <a:r>
              <a:rPr lang="en-US" u="sng" dirty="0">
                <a:hlinkClick r:id="rId3"/>
              </a:rPr>
              <a:t>https://www.youtube.com/watch?v=okW1OXhCqig</a:t>
            </a:r>
            <a:endParaRPr lang="en-US" dirty="0"/>
          </a:p>
          <a:p>
            <a:endParaRPr lang="en-US" sz="3600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FCF66B0-D974-49D8-8557-15B86BB15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7550" y="457200"/>
            <a:ext cx="3092450" cy="1196975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STATION 6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2C3927EF-2CFE-4602-920A-F93EB1574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7396" y="2645797"/>
            <a:ext cx="3092117" cy="196596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000" b="1" dirty="0"/>
              <a:t>Flooding: Good or Bad?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365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18821F-795B-4882-8346-0E9F7558D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37717" y="2534320"/>
            <a:ext cx="3092115" cy="175723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What is a Watershed?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79C4F1B-3481-4305-ADD2-7C2F843B4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7550" y="457200"/>
            <a:ext cx="3092450" cy="1196975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STATION 7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F3AA8C-D111-4926-9C2B-517B80288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329" y="347869"/>
            <a:ext cx="6450757" cy="6400801"/>
          </a:xfrm>
        </p:spPr>
        <p:txBody>
          <a:bodyPr>
            <a:normAutofit fontScale="70000" lnSpcReduction="20000"/>
          </a:bodyPr>
          <a:lstStyle/>
          <a:p>
            <a:r>
              <a:rPr lang="en-US" sz="3600" b="1" dirty="0"/>
              <a:t>Use your laptop to watch the following videos on watersheds. </a:t>
            </a:r>
          </a:p>
          <a:p>
            <a:r>
              <a:rPr lang="en-US" sz="3600" b="1" dirty="0"/>
              <a:t>Each team member should pick </a:t>
            </a:r>
            <a:r>
              <a:rPr lang="en-US" sz="3600" b="1" u="sng" dirty="0"/>
              <a:t>one video </a:t>
            </a:r>
            <a:r>
              <a:rPr lang="en-US" sz="3600" b="1" dirty="0"/>
              <a:t>to watch and describe what you saw to each other.</a:t>
            </a:r>
          </a:p>
          <a:p>
            <a:r>
              <a:rPr lang="en-US" sz="3600" b="1" dirty="0"/>
              <a:t>Then answer the questions on your worksheet for Station 7.</a:t>
            </a:r>
          </a:p>
          <a:p>
            <a:endParaRPr lang="en-US" sz="3600" b="1" dirty="0"/>
          </a:p>
          <a:p>
            <a:r>
              <a:rPr lang="en-US" b="1" dirty="0"/>
              <a:t>Video 1: </a:t>
            </a:r>
            <a:r>
              <a:rPr lang="en-US" u="sng" dirty="0">
                <a:hlinkClick r:id="rId2"/>
              </a:rPr>
              <a:t>https://www.youtube.com/watch?v=NrKJhGYUQlA</a:t>
            </a:r>
            <a:endParaRPr lang="en-US" dirty="0"/>
          </a:p>
          <a:p>
            <a:r>
              <a:rPr lang="en-US" b="1" dirty="0"/>
              <a:t>Video 2: </a:t>
            </a:r>
            <a:r>
              <a:rPr lang="en-US" u="sng" dirty="0">
                <a:hlinkClick r:id="rId3"/>
              </a:rPr>
              <a:t>https://www.youtube.com/watch?v=QOrVotzBNto</a:t>
            </a:r>
            <a:endParaRPr lang="en-US" dirty="0"/>
          </a:p>
          <a:p>
            <a:r>
              <a:rPr lang="en-US" b="1" dirty="0"/>
              <a:t>Video 3: </a:t>
            </a:r>
            <a:r>
              <a:rPr lang="en-US" u="sng" dirty="0">
                <a:hlinkClick r:id="rId4"/>
              </a:rPr>
              <a:t>https://www.youtube.com/watch?v=f63pwrMXkV4</a:t>
            </a:r>
            <a:endParaRPr lang="en-US" dirty="0"/>
          </a:p>
          <a:p>
            <a:r>
              <a:rPr lang="en-US" b="1" dirty="0"/>
              <a:t>Video 4:</a:t>
            </a:r>
            <a:r>
              <a:rPr lang="en-US" dirty="0"/>
              <a:t> </a:t>
            </a:r>
            <a:r>
              <a:rPr lang="en-US" u="sng" dirty="0">
                <a:hlinkClick r:id="rId5"/>
              </a:rPr>
              <a:t>https://www.youtube.com/watch?v=2pwW2rlGIa8</a:t>
            </a:r>
            <a:endParaRPr lang="en-US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3578281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BACF693830844CA9E036119A621C3C" ma:contentTypeVersion="29" ma:contentTypeDescription="Create a new document." ma:contentTypeScope="" ma:versionID="69279efd84601fa1ac3b9a4de566ed69">
  <xsd:schema xmlns:xsd="http://www.w3.org/2001/XMLSchema" xmlns:xs="http://www.w3.org/2001/XMLSchema" xmlns:p="http://schemas.microsoft.com/office/2006/metadata/properties" xmlns:ns3="32fcf658-12cc-472b-af06-dc98048ac947" xmlns:ns4="39f5a9cd-e2a1-4c39-9c63-c3fdb62ef84f" targetNamespace="http://schemas.microsoft.com/office/2006/metadata/properties" ma:root="true" ma:fieldsID="c88432664d205615b94712a54bcf7132" ns3:_="" ns4:_="">
    <xsd:import namespace="32fcf658-12cc-472b-af06-dc98048ac947"/>
    <xsd:import namespace="39f5a9cd-e2a1-4c39-9c63-c3fdb62ef84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Templates" minOccurs="0"/>
                <xsd:element ref="ns4:Self_Registration_Enabled0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fcf658-12cc-472b-af06-dc98048ac94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5a9cd-e2a1-4c39-9c63-c3fdb62ef84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26" nillable="true" ma:displayName="Self Registration Enabled" ma:internalName="Self_Registration_Enabled0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31" nillable="true" ma:displayName="MediaServiceLocation" ma:description="" ma:internalName="MediaServiceLocation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39f5a9cd-e2a1-4c39-9c63-c3fdb62ef84f" xsi:nil="true"/>
    <AppVersion xmlns="39f5a9cd-e2a1-4c39-9c63-c3fdb62ef84f" xsi:nil="true"/>
    <DefaultSectionNames xmlns="39f5a9cd-e2a1-4c39-9c63-c3fdb62ef84f" xsi:nil="true"/>
    <Is_Collaboration_Space_Locked xmlns="39f5a9cd-e2a1-4c39-9c63-c3fdb62ef84f" xsi:nil="true"/>
    <Self_Registration_Enabled xmlns="39f5a9cd-e2a1-4c39-9c63-c3fdb62ef84f" xsi:nil="true"/>
    <FolderType xmlns="39f5a9cd-e2a1-4c39-9c63-c3fdb62ef84f" xsi:nil="true"/>
    <Students xmlns="39f5a9cd-e2a1-4c39-9c63-c3fdb62ef84f">
      <UserInfo>
        <DisplayName/>
        <AccountId xsi:nil="true"/>
        <AccountType/>
      </UserInfo>
    </Students>
    <Student_Groups xmlns="39f5a9cd-e2a1-4c39-9c63-c3fdb62ef84f">
      <UserInfo>
        <DisplayName/>
        <AccountId xsi:nil="true"/>
        <AccountType/>
      </UserInfo>
    </Student_Groups>
    <Self_Registration_Enabled0 xmlns="39f5a9cd-e2a1-4c39-9c63-c3fdb62ef84f" xsi:nil="true"/>
    <Invited_Students xmlns="39f5a9cd-e2a1-4c39-9c63-c3fdb62ef84f" xsi:nil="true"/>
    <Has_Teacher_Only_SectionGroup xmlns="39f5a9cd-e2a1-4c39-9c63-c3fdb62ef84f" xsi:nil="true"/>
    <Owner xmlns="39f5a9cd-e2a1-4c39-9c63-c3fdb62ef84f">
      <UserInfo>
        <DisplayName/>
        <AccountId xsi:nil="true"/>
        <AccountType/>
      </UserInfo>
    </Owner>
    <Teachers xmlns="39f5a9cd-e2a1-4c39-9c63-c3fdb62ef84f">
      <UserInfo>
        <DisplayName/>
        <AccountId xsi:nil="true"/>
        <AccountType/>
      </UserInfo>
    </Teachers>
    <Invited_Teachers xmlns="39f5a9cd-e2a1-4c39-9c63-c3fdb62ef84f" xsi:nil="true"/>
    <NotebookType xmlns="39f5a9cd-e2a1-4c39-9c63-c3fdb62ef84f" xsi:nil="true"/>
    <CultureName xmlns="39f5a9cd-e2a1-4c39-9c63-c3fdb62ef84f" xsi:nil="true"/>
  </documentManagement>
</p:properties>
</file>

<file path=customXml/itemProps1.xml><?xml version="1.0" encoding="utf-8"?>
<ds:datastoreItem xmlns:ds="http://schemas.openxmlformats.org/officeDocument/2006/customXml" ds:itemID="{9D29B540-F7D1-442F-BA41-24E96E0E78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fcf658-12cc-472b-af06-dc98048ac947"/>
    <ds:schemaRef ds:uri="39f5a9cd-e2a1-4c39-9c63-c3fdb62ef8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B46EE0-7E67-4EC1-93B3-A7E2083ADC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196753-EA83-4D3C-A36D-80C6FABC0977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32fcf658-12cc-472b-af06-dc98048ac947"/>
    <ds:schemaRef ds:uri="http://schemas.microsoft.com/office/infopath/2007/PartnerControls"/>
    <ds:schemaRef ds:uri="http://schemas.openxmlformats.org/package/2006/metadata/core-properties"/>
    <ds:schemaRef ds:uri="39f5a9cd-e2a1-4c39-9c63-c3fdb62ef84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115</TotalTime>
  <Words>568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Impact</vt:lpstr>
      <vt:lpstr>Wingdings</vt:lpstr>
      <vt:lpstr>Badge</vt:lpstr>
      <vt:lpstr>Green Duwamish Intro: Stations</vt:lpstr>
      <vt:lpstr>Class agenda</vt:lpstr>
      <vt:lpstr>STATION 1</vt:lpstr>
      <vt:lpstr>STATION 2</vt:lpstr>
      <vt:lpstr>STATION 3</vt:lpstr>
      <vt:lpstr>STATION 4</vt:lpstr>
      <vt:lpstr>STATION 5</vt:lpstr>
      <vt:lpstr>STATION 6</vt:lpstr>
      <vt:lpstr>STATION 7</vt:lpstr>
      <vt:lpstr>REVISED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Duwamish watershed</dc:title>
  <dc:creator>Ackerman, Gail</dc:creator>
  <cp:lastModifiedBy>Jephson-Hernandez, Shannon</cp:lastModifiedBy>
  <cp:revision>13</cp:revision>
  <dcterms:created xsi:type="dcterms:W3CDTF">2019-09-26T01:24:38Z</dcterms:created>
  <dcterms:modified xsi:type="dcterms:W3CDTF">2019-09-26T03:24:17Z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0x01010027BACF693830844CA9E036119A621C3C</vt:lpwstr>
  </property>
</Properties>
</file>