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5" r:id="rId2"/>
    <p:sldId id="459" r:id="rId3"/>
    <p:sldId id="490" r:id="rId4"/>
    <p:sldId id="462" r:id="rId5"/>
    <p:sldId id="460" r:id="rId6"/>
    <p:sldId id="461" r:id="rId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305"/>
            <p14:sldId id="459"/>
            <p14:sldId id="490"/>
            <p14:sldId id="462"/>
            <p14:sldId id="460"/>
            <p14:sldId id="461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936E9-6B5D-4123-99A4-AE13262CEDD1}" v="1" dt="2019-05-13T18:33:05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cRarTU9yY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701B-597C-440D-BF6B-3FC7045E6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Green Duwamish Watershed</a:t>
            </a:r>
          </a:p>
        </p:txBody>
      </p:sp>
    </p:spTree>
    <p:extLst>
      <p:ext uri="{BB962C8B-B14F-4D97-AF65-F5344CB8AC3E}">
        <p14:creationId xmlns:p14="http://schemas.microsoft.com/office/powerpoint/2010/main" val="66328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r>
              <a:rPr lang="en-US"/>
              <a:t>Class Agenda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2645" y="794545"/>
            <a:ext cx="4800600" cy="6325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TODAY’s PLAN: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11564"/>
            <a:ext cx="5169916" cy="539116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EQ:  </a:t>
            </a:r>
            <a:r>
              <a:rPr lang="en-US" sz="3200" b="1" i="1" dirty="0">
                <a:solidFill>
                  <a:schemeClr val="tx1"/>
                </a:solidFill>
              </a:rPr>
              <a:t>How do you communicate a problem using few words?</a:t>
            </a:r>
          </a:p>
          <a:p>
            <a:pPr mar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LT: </a:t>
            </a:r>
            <a:r>
              <a:rPr lang="en-US" sz="3200" b="1" dirty="0">
                <a:solidFill>
                  <a:srgbClr val="0070C0"/>
                </a:solidFill>
              </a:rPr>
              <a:t>Communicate information about human impacts on the Green Duwamish Watershed</a:t>
            </a:r>
            <a:endParaRPr lang="en-US" sz="3200" b="1" dirty="0"/>
          </a:p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SC: </a:t>
            </a:r>
            <a:r>
              <a:rPr lang="en-US" sz="3200" b="1" dirty="0">
                <a:solidFill>
                  <a:srgbClr val="C00000"/>
                </a:solidFill>
              </a:rPr>
              <a:t>Develop a photo essay as a team to produce a powerful message about the impacts of storm water run-off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841" y="794544"/>
            <a:ext cx="5646139" cy="632529"/>
          </a:xfrm>
        </p:spPr>
        <p:txBody>
          <a:bodyPr/>
          <a:lstStyle/>
          <a:p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Today’s </a:t>
            </a:r>
            <a:r>
              <a:rPr lang="en-US" sz="4000" err="1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14536" y="1427073"/>
            <a:ext cx="5877464" cy="5275652"/>
          </a:xfrm>
        </p:spPr>
        <p:txBody>
          <a:bodyPr>
            <a:normAutofit fontScale="92500" lnSpcReduction="20000"/>
          </a:bodyPr>
          <a:lstStyle/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Work in 2 teams to communicate the story of the Green Duwamish Watershed by creating a series of pictures.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886A-BEE9-460B-BEC4-C66C4D12CC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650" y="522889"/>
            <a:ext cx="10172700" cy="72478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GREEN DUWAMISH INTRO LESSON</a:t>
            </a: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Video:  run-off from Lake Washington  </a:t>
            </a: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  <a:hlinkClick r:id="rId2"/>
              </a:rPr>
              <a:t>https://www.youtube.com/watch?v=VcRarTU9yYA</a:t>
            </a:r>
            <a:b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19D2B6-545A-4541-8301-B0761790A637}"/>
              </a:ext>
            </a:extLst>
          </p:cNvPr>
          <p:cNvSpPr txBox="1"/>
          <p:nvPr/>
        </p:nvSpPr>
        <p:spPr>
          <a:xfrm>
            <a:off x="1271313" y="1603129"/>
            <a:ext cx="41229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998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F7D2E-78E8-4FB6-AD58-A824E9AB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Photo Essay Design…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47730-7CEE-4D31-B171-F87F5C3A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2728" y="1404546"/>
            <a:ext cx="4800600" cy="632529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TEAM Expectations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AD83C-58AB-439B-8790-CF8B4617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2037075"/>
            <a:ext cx="4800600" cy="455966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Use the photos provided to decide a “POWERFUL” order of images to create a photo essay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Write 1 “Essential Question” for the viewer to consider while viewing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Write a “One Word Title” for the essay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74FBE-0C07-4492-B766-A33243230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1241988"/>
            <a:ext cx="4800600" cy="632529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CONSTRAINTS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6A552-0C94-4DC6-A2D3-A6885FF1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2037075"/>
            <a:ext cx="4800600" cy="4559668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Each team will have 10 minutes to prepare a presentation for another team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Titles must “Hook” the viewer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Essential questions must be open-ended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2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B447-30D4-4558-B4FC-70B9C363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570208" cy="1492132"/>
          </a:xfrm>
        </p:spPr>
        <p:txBody>
          <a:bodyPr>
            <a:normAutofit/>
          </a:bodyPr>
          <a:lstStyle/>
          <a:p>
            <a:r>
              <a:rPr lang="en-US" sz="4400" dirty="0"/>
              <a:t>After Creating your team photo essay…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6FB0FA-E1D0-4BA6-B774-AA2D4136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Organize your work for a gallery walk.</a:t>
            </a:r>
          </a:p>
          <a:p>
            <a:r>
              <a:rPr lang="en-US" sz="4000" dirty="0"/>
              <a:t>Prepare to share these with the class at the end.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COMPLETE THE MIDDLE CHECK</a:t>
            </a:r>
          </a:p>
        </p:txBody>
      </p:sp>
    </p:spTree>
    <p:extLst>
      <p:ext uri="{BB962C8B-B14F-4D97-AF65-F5344CB8AC3E}">
        <p14:creationId xmlns:p14="http://schemas.microsoft.com/office/powerpoint/2010/main" val="203738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679C-323E-4555-93AF-3AB9C253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5FD8-3758-4856-AED9-FD78E2C6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078" y="2275115"/>
            <a:ext cx="10635522" cy="359359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How was using images more powerful than using words?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What types of written messages enhanced the images?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What types did not support the message?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When would using a photo essay be a good strategy for communicating?</a:t>
            </a:r>
          </a:p>
        </p:txBody>
      </p:sp>
    </p:spTree>
    <p:extLst>
      <p:ext uri="{BB962C8B-B14F-4D97-AF65-F5344CB8AC3E}">
        <p14:creationId xmlns:p14="http://schemas.microsoft.com/office/powerpoint/2010/main" val="23714105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8303</TotalTime>
  <Words>226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Devanagari</vt:lpstr>
      <vt:lpstr>Arial</vt:lpstr>
      <vt:lpstr>Calibri</vt:lpstr>
      <vt:lpstr>Gill Sans MT</vt:lpstr>
      <vt:lpstr>Impact</vt:lpstr>
      <vt:lpstr>Badge</vt:lpstr>
      <vt:lpstr>Green Duwamish Watershed</vt:lpstr>
      <vt:lpstr>Class Agenda</vt:lpstr>
      <vt:lpstr>GREEN DUWAMISH INTRO LESSON   Video:  run-off from Lake Washington     https://www.youtube.com/watch?v=VcRarTU9yYA     </vt:lpstr>
      <vt:lpstr>TEAM Photo Essay Design…</vt:lpstr>
      <vt:lpstr>After Creating your team photo essay…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Jephson-Hernandez, Shannon</cp:lastModifiedBy>
  <cp:revision>148</cp:revision>
  <cp:lastPrinted>2017-09-25T19:52:22Z</cp:lastPrinted>
  <dcterms:modified xsi:type="dcterms:W3CDTF">2019-08-12T18:02:53Z</dcterms:modified>
</cp:coreProperties>
</file>