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305" r:id="rId2"/>
    <p:sldId id="510" r:id="rId3"/>
    <p:sldId id="544" r:id="rId4"/>
    <p:sldId id="459" r:id="rId5"/>
    <p:sldId id="548" r:id="rId6"/>
    <p:sldId id="513" r:id="rId7"/>
    <p:sldId id="511" r:id="rId8"/>
    <p:sldId id="547" r:id="rId9"/>
    <p:sldId id="512" r:id="rId10"/>
    <p:sldId id="546" r:id="rId11"/>
    <p:sldId id="545" r:id="rId12"/>
  </p:sldIdLst>
  <p:sldSz cx="12192000" cy="68580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CC822EF-BA75-4499-8BC1-2D409A35B019}">
          <p14:sldIdLst>
            <p14:sldId id="305"/>
            <p14:sldId id="510"/>
            <p14:sldId id="544"/>
            <p14:sldId id="459"/>
            <p14:sldId id="548"/>
            <p14:sldId id="513"/>
            <p14:sldId id="511"/>
            <p14:sldId id="547"/>
            <p14:sldId id="512"/>
            <p14:sldId id="546"/>
            <p14:sldId id="545"/>
          </p14:sldIdLst>
        </p14:section>
        <p14:section name="Untitled Section" id="{5C6E1A8B-6F9C-4DCC-9480-5B5D0AF7484E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3" d="100"/>
          <a:sy n="63" d="100"/>
        </p:scale>
        <p:origin x="772" y="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2-01T18:58:31.298"/>
    </inkml:context>
    <inkml:brush xml:id="br0">
      <inkml:brushProperty name="width" value="0.05" units="cm"/>
      <inkml:brushProperty name="height" value="0.05" units="cm"/>
      <inkml:brushProperty name="color" value="#FF0066"/>
      <inkml:brushProperty name="ignorePressure" value="1"/>
    </inkml:brush>
  </inkml:definitions>
  <inkml:trace contextRef="#ctx0" brushRef="#br0">3127 2905,'0'-10,"-10"-3,-14-10,-12-1,-20-6,-21 2,2-5,5 4,4 7,3 6,2 7,1 5,2 2,9 13,4 13,10 14,0 10,6 6,-2-5,5-1,6 1,-3 12,2 7,4 0,6 0,5-2,12 8,17-9,13-5,11-13,8-4,24-10,70 0,79 4,31 6,12-4,-31-9,-35-10,-43-8,-39-6,-30-4,-21-2,-13-2,-16-10,-15-13,-13-12,-19 0,-19-4,-5-5,-8-5,-8-3,-7 7,-4-8,-3 5,-2 0,-1 0,11-2,3 7,-11 2,-15-2,-15 7,-13-1,-20-3,2-5,20 6</inkml:trace>
  <inkml:trace contextRef="#ctx0" brushRef="#br0" timeOffset="3421.6">2585 2550,'0'-14,"-14"-19,-19-11,-4-4,-2 4,5 4,1 2,6-1,1 7,5 2,6-1,-2-10,-5-5,2-1,3 0,6 0,4-5,3-1,2 1,2 3,1 2,0-5,0 0,7 1,2-5,-1 0,13-4,2 0,4 4,4-3,-2 2,-8 3,1 4,-4 3,-6 3,-4 1,-4 2,-3-8,-2-1,-1 0,0-5,0-1,0 2,1 4,-8 3,-15-5,-12-8,-35 0,-20 2,-16 5,3 3,13 11,13 12,14 11,9 7,1 6,9 11,5 10,9 17,9 9,2 5,-3 14,2 12,4-1,-2 9,-5 11,-5 5,1-2,-1-9,4-13,6-12,6-10,5-7,4-3,-5-3,-8-1,-8 7,-8-4,2-2,0-8,-11 5,-4 10,-2-3,0-2,0 6,9 3,11-2,10-1,7-1,7-3,2-1,3 6,0 17,0 10,-1 0,0 1,0 1,0-5,-1-8,0-8,0-6,0-6,7-2,2-2,0 6,-16 9,-14 3,-17 5,-17-1,-6-5,-6-4,-14 2,-7-1,5-3,2-3,7-3,10-2,9-9,6-2,11-8</inkml:trace>
  <inkml:trace contextRef="#ctx0" brushRef="#br0" timeOffset="6418.364">3418 2884,'0'-15,"0"-18,0-10,7-13,3-4,-1 2,-2 3,-2 4,-2 3,-1-3,-2-9,1-7,-2-6,1 1,-8-8,-8-11,-10-5,0 0,5 2,5 3,6 3,-3 2,2 9,1 10,-3-5,-1 3,3 6,3 7,3-1,2 1,2 4,1 4,0 2,1 2,-1 2,1-6,6 4,24 11,14 10,5 10,3 6,12 5,10 2,-1 2,-5 0,-9 0,-6 7,-6 8,-4 16,-2 10,-8 4,-10 1,-3 0,4 12,3 4,5-2,-4 2,1-2,2 2,3-2,-5-6,-7 3,-1-9,-4-5,2 2,12 2,1-1,-6-2,0-8,-5 3,1 2,4 1,4 7,11 8,13 3,25 10,20 9,15-4,15 0,-6-6,-11-15,-10-10,-23-6,-25-3,-22 0,-16 1,-11 7,-7 11,-3 10,-1 0,1-3,0-5,2-7,0-3,1 3,1 8,0 0,7-2,3-4,-1-4,-2-3,-1-3,-3 0,6-2,8-7,1-3,-2 1,3 2,6 9,-2 5,2 1,-2-1,-6-8</inkml:trace>
  <inkml:trace contextRef="#ctx0" brushRef="#br0" timeOffset="8354.313">2419 3591,'0'8,"-7"1,-10 0,-15 5,-11 8,-10 7,2 5,3-3,11 1,10 2,11 1,7 3,6 2,3 1,2 7,0 4,0 6,0 1,-1 11,-1 8,1 5,-1 10,7 3,2-8,7-5,1-8,11 3,1-5,-4-6,-6-9,0-7,-3-4,-4 3,-4 0,-4-1,-2 6,-1 14,-2 9,0 14,1 18,-15 27,-5 11,-5 1,-6-10,2-14,-1-22,5-22,6-16,7-13,-2-9,-5 11,-22 17,-16 10,-22 20,-3 7,5-1,1-4,14-13,3-7,12-11,7-4,2 2,9-5,8-6,9-7,6 4,3-3,3 6,2 5,0 0,-1 10,1 7,-2 3,8 2,9 1,1-1,-1-8,-5-2,-4 6,4 4,0 1,-3 0,6-7,-2-4,-1-7,-4-9,-3 0,-2 4,-2-2,-1 3,0 4,-1 5,1-3,-1-7,1-7,-7-6,-10 2,-1 0,1-3,-2-2,-6-3,2-1,4-2,6 0,5-1,4 0,2 0,2 0,1-6</inkml:trace>
  <inkml:trace contextRef="#ctx0" brushRef="#br0" timeOffset="10599.141">3501 4049,'-7'0,"-2"15,0 18,2 11,1 4,3 17,2 17,7 10,3 3,15 6,2 1,-2 3,1-8,4-14,-4-13,-5-6,0-13,-2-8,2-11,-2-4,-5 0,-3 2,-5 11,-2 5,-2 16,-1 11,-1 1,0-5,0 0,1 9,-1 5,1 4,0-7,0-2,0-1,-14 1,-5 1,1-5,-3 6,-6 3,-5 9,-4-5,4 6,0-8,-1-3,5-8,7-4,7 2,6 2,4-5,3 1,2 2,1-4,-1-6,0-7,0-5,0-5,6-3,10 14,8 3,8 6,5 7,3-3,-5 2,-3 3,-5-5,-2-13,-4-10,-7 2,-5 0,-5 6,4 7,8 16,1 0,-3-4,-4-9,-4 0,-2-4,-4-6,0-4,-1-4,-1-3,0-1,0-8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07A16-D0BA-4AA0-AFD0-7AD59E2C7AF0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45000"/>
            <a:ext cx="5607050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587F98-7E76-4F2C-A423-92F668369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31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B701B-597C-440D-BF6B-3FC7045E6B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HUMAN</a:t>
            </a:r>
            <a:br>
              <a:rPr lang="en-US" dirty="0"/>
            </a:br>
            <a:r>
              <a:rPr lang="en-US" dirty="0"/>
              <a:t>body system</a:t>
            </a:r>
          </a:p>
        </p:txBody>
      </p:sp>
    </p:spTree>
    <p:extLst>
      <p:ext uri="{BB962C8B-B14F-4D97-AF65-F5344CB8AC3E}">
        <p14:creationId xmlns:p14="http://schemas.microsoft.com/office/powerpoint/2010/main" val="663284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B4B0B-DCC5-4E96-BFF4-6F462070B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382385"/>
            <a:ext cx="10993120" cy="755535"/>
          </a:xfrm>
        </p:spPr>
        <p:txBody>
          <a:bodyPr>
            <a:normAutofit fontScale="90000"/>
          </a:bodyPr>
          <a:lstStyle/>
          <a:p>
            <a:r>
              <a:rPr lang="en-US" dirty="0"/>
              <a:t>Body Systems FLIP BOOK </a:t>
            </a:r>
            <a:r>
              <a:rPr lang="en-US" sz="3600" dirty="0">
                <a:solidFill>
                  <a:srgbClr val="C00000"/>
                </a:solidFill>
              </a:rPr>
              <a:t>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B62AE-7FDC-40EB-83FD-FEF80555F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7440" y="1137920"/>
            <a:ext cx="10850880" cy="533769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C00000"/>
                </a:solidFill>
              </a:rPr>
              <a:t>GATHERING INFORMATION INSTRUCTIONS (20 min)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i="1" dirty="0">
                <a:solidFill>
                  <a:schemeClr val="tx1"/>
                </a:solidFill>
              </a:rPr>
              <a:t>Use your assigned PPT to identify major organs that exist in your system &amp; write them on the data table.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i="1" dirty="0">
                <a:solidFill>
                  <a:schemeClr val="tx1"/>
                </a:solidFill>
              </a:rPr>
              <a:t>On the data table, record,  the “Structure &amp; Function” of the system.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i="1" dirty="0">
                <a:solidFill>
                  <a:schemeClr val="tx1"/>
                </a:solidFill>
              </a:rPr>
              <a:t>Also record what other systems it interacts with.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i="1" dirty="0">
                <a:solidFill>
                  <a:schemeClr val="tx1"/>
                </a:solidFill>
              </a:rPr>
              <a:t>Draw/Label the organs on your flip book page.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i="1" dirty="0">
                <a:solidFill>
                  <a:schemeClr val="tx1"/>
                </a:solidFill>
              </a:rPr>
              <a:t>Prepare to teach this to your team so everyone can complete their data table and flip book</a:t>
            </a:r>
          </a:p>
        </p:txBody>
      </p:sp>
    </p:spTree>
    <p:extLst>
      <p:ext uri="{BB962C8B-B14F-4D97-AF65-F5344CB8AC3E}">
        <p14:creationId xmlns:p14="http://schemas.microsoft.com/office/powerpoint/2010/main" val="4211030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97373-FFF0-444D-999F-1FF933A42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36815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TEACHING EACH OTHER (5 min each)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C6516-48FE-4E06-AB8A-1055BB1BA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63329"/>
            <a:ext cx="10178322" cy="4777836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b="1" dirty="0">
                <a:solidFill>
                  <a:schemeClr val="tx1"/>
                </a:solidFill>
              </a:rPr>
              <a:t>Complete the data table as your group member presents.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>
                <a:solidFill>
                  <a:schemeClr val="tx1"/>
                </a:solidFill>
              </a:rPr>
              <a:t>Complete the flip book page for each presenter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70C0"/>
                </a:solidFill>
              </a:rPr>
              <a:t>Think about:</a:t>
            </a:r>
          </a:p>
          <a:p>
            <a:r>
              <a:rPr lang="en-US" sz="3600" dirty="0">
                <a:solidFill>
                  <a:srgbClr val="0070C0"/>
                </a:solidFill>
              </a:rPr>
              <a:t> What major organs are present in each system.</a:t>
            </a:r>
          </a:p>
          <a:p>
            <a:r>
              <a:rPr lang="en-US" sz="3600" dirty="0">
                <a:solidFill>
                  <a:srgbClr val="0070C0"/>
                </a:solidFill>
              </a:rPr>
              <a:t>How does each system serve your body?</a:t>
            </a:r>
          </a:p>
          <a:p>
            <a:r>
              <a:rPr lang="en-US" sz="3600" dirty="0">
                <a:solidFill>
                  <a:srgbClr val="0070C0"/>
                </a:solidFill>
              </a:rPr>
              <a:t>How does each system work with others?  </a:t>
            </a:r>
          </a:p>
        </p:txBody>
      </p:sp>
    </p:spTree>
    <p:extLst>
      <p:ext uri="{BB962C8B-B14F-4D97-AF65-F5344CB8AC3E}">
        <p14:creationId xmlns:p14="http://schemas.microsoft.com/office/powerpoint/2010/main" val="1720432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9DBA3C2-C92B-4CEB-868F-52A62295B3E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A5C11C9-65D2-491A-A266-6ADBD2CB441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006736"/>
            <a:ext cx="12191998" cy="851265"/>
          </a:xfrm>
          <a:custGeom>
            <a:avLst/>
            <a:gdLst>
              <a:gd name="connsiteX0" fmla="*/ 619389 w 12191998"/>
              <a:gd name="connsiteY0" fmla="*/ 0 h 851265"/>
              <a:gd name="connsiteX1" fmla="*/ 687652 w 12191998"/>
              <a:gd name="connsiteY1" fmla="*/ 3175 h 851265"/>
              <a:gd name="connsiteX2" fmla="*/ 747977 w 12191998"/>
              <a:gd name="connsiteY2" fmla="*/ 9525 h 851265"/>
              <a:gd name="connsiteX3" fmla="*/ 800364 w 12191998"/>
              <a:gd name="connsiteY3" fmla="*/ 20637 h 851265"/>
              <a:gd name="connsiteX4" fmla="*/ 846402 w 12191998"/>
              <a:gd name="connsiteY4" fmla="*/ 36512 h 851265"/>
              <a:gd name="connsiteX5" fmla="*/ 887677 w 12191998"/>
              <a:gd name="connsiteY5" fmla="*/ 52387 h 851265"/>
              <a:gd name="connsiteX6" fmla="*/ 924189 w 12191998"/>
              <a:gd name="connsiteY6" fmla="*/ 68262 h 851265"/>
              <a:gd name="connsiteX7" fmla="*/ 962289 w 12191998"/>
              <a:gd name="connsiteY7" fmla="*/ 87312 h 851265"/>
              <a:gd name="connsiteX8" fmla="*/ 1000389 w 12191998"/>
              <a:gd name="connsiteY8" fmla="*/ 106362 h 851265"/>
              <a:gd name="connsiteX9" fmla="*/ 1036902 w 12191998"/>
              <a:gd name="connsiteY9" fmla="*/ 125412 h 851265"/>
              <a:gd name="connsiteX10" fmla="*/ 1078177 w 12191998"/>
              <a:gd name="connsiteY10" fmla="*/ 141287 h 851265"/>
              <a:gd name="connsiteX11" fmla="*/ 1124214 w 12191998"/>
              <a:gd name="connsiteY11" fmla="*/ 155575 h 851265"/>
              <a:gd name="connsiteX12" fmla="*/ 1176602 w 12191998"/>
              <a:gd name="connsiteY12" fmla="*/ 166687 h 851265"/>
              <a:gd name="connsiteX13" fmla="*/ 1236927 w 12191998"/>
              <a:gd name="connsiteY13" fmla="*/ 174625 h 851265"/>
              <a:gd name="connsiteX14" fmla="*/ 1305189 w 12191998"/>
              <a:gd name="connsiteY14" fmla="*/ 176212 h 851265"/>
              <a:gd name="connsiteX15" fmla="*/ 1373452 w 12191998"/>
              <a:gd name="connsiteY15" fmla="*/ 174625 h 851265"/>
              <a:gd name="connsiteX16" fmla="*/ 1433777 w 12191998"/>
              <a:gd name="connsiteY16" fmla="*/ 166687 h 851265"/>
              <a:gd name="connsiteX17" fmla="*/ 1486164 w 12191998"/>
              <a:gd name="connsiteY17" fmla="*/ 155575 h 851265"/>
              <a:gd name="connsiteX18" fmla="*/ 1532202 w 12191998"/>
              <a:gd name="connsiteY18" fmla="*/ 141287 h 851265"/>
              <a:gd name="connsiteX19" fmla="*/ 1573477 w 12191998"/>
              <a:gd name="connsiteY19" fmla="*/ 125412 h 851265"/>
              <a:gd name="connsiteX20" fmla="*/ 1609989 w 12191998"/>
              <a:gd name="connsiteY20" fmla="*/ 106362 h 851265"/>
              <a:gd name="connsiteX21" fmla="*/ 1648089 w 12191998"/>
              <a:gd name="connsiteY21" fmla="*/ 87312 h 851265"/>
              <a:gd name="connsiteX22" fmla="*/ 1686189 w 12191998"/>
              <a:gd name="connsiteY22" fmla="*/ 68262 h 851265"/>
              <a:gd name="connsiteX23" fmla="*/ 1722702 w 12191998"/>
              <a:gd name="connsiteY23" fmla="*/ 52387 h 851265"/>
              <a:gd name="connsiteX24" fmla="*/ 1763977 w 12191998"/>
              <a:gd name="connsiteY24" fmla="*/ 36512 h 851265"/>
              <a:gd name="connsiteX25" fmla="*/ 1810014 w 12191998"/>
              <a:gd name="connsiteY25" fmla="*/ 20637 h 851265"/>
              <a:gd name="connsiteX26" fmla="*/ 1862402 w 12191998"/>
              <a:gd name="connsiteY26" fmla="*/ 9525 h 851265"/>
              <a:gd name="connsiteX27" fmla="*/ 1922727 w 12191998"/>
              <a:gd name="connsiteY27" fmla="*/ 3175 h 851265"/>
              <a:gd name="connsiteX28" fmla="*/ 1990989 w 12191998"/>
              <a:gd name="connsiteY28" fmla="*/ 0 h 851265"/>
              <a:gd name="connsiteX29" fmla="*/ 2059252 w 12191998"/>
              <a:gd name="connsiteY29" fmla="*/ 3175 h 851265"/>
              <a:gd name="connsiteX30" fmla="*/ 2119577 w 12191998"/>
              <a:gd name="connsiteY30" fmla="*/ 9525 h 851265"/>
              <a:gd name="connsiteX31" fmla="*/ 2171964 w 12191998"/>
              <a:gd name="connsiteY31" fmla="*/ 20637 h 851265"/>
              <a:gd name="connsiteX32" fmla="*/ 2218002 w 12191998"/>
              <a:gd name="connsiteY32" fmla="*/ 36512 h 851265"/>
              <a:gd name="connsiteX33" fmla="*/ 2259277 w 12191998"/>
              <a:gd name="connsiteY33" fmla="*/ 52387 h 851265"/>
              <a:gd name="connsiteX34" fmla="*/ 2295789 w 12191998"/>
              <a:gd name="connsiteY34" fmla="*/ 68262 h 851265"/>
              <a:gd name="connsiteX35" fmla="*/ 2333889 w 12191998"/>
              <a:gd name="connsiteY35" fmla="*/ 87312 h 851265"/>
              <a:gd name="connsiteX36" fmla="*/ 2371989 w 12191998"/>
              <a:gd name="connsiteY36" fmla="*/ 106362 h 851265"/>
              <a:gd name="connsiteX37" fmla="*/ 2408502 w 12191998"/>
              <a:gd name="connsiteY37" fmla="*/ 125412 h 851265"/>
              <a:gd name="connsiteX38" fmla="*/ 2449777 w 12191998"/>
              <a:gd name="connsiteY38" fmla="*/ 141287 h 851265"/>
              <a:gd name="connsiteX39" fmla="*/ 2495814 w 12191998"/>
              <a:gd name="connsiteY39" fmla="*/ 155575 h 851265"/>
              <a:gd name="connsiteX40" fmla="*/ 2548202 w 12191998"/>
              <a:gd name="connsiteY40" fmla="*/ 166687 h 851265"/>
              <a:gd name="connsiteX41" fmla="*/ 2608527 w 12191998"/>
              <a:gd name="connsiteY41" fmla="*/ 174625 h 851265"/>
              <a:gd name="connsiteX42" fmla="*/ 2676789 w 12191998"/>
              <a:gd name="connsiteY42" fmla="*/ 176212 h 851265"/>
              <a:gd name="connsiteX43" fmla="*/ 2745052 w 12191998"/>
              <a:gd name="connsiteY43" fmla="*/ 174625 h 851265"/>
              <a:gd name="connsiteX44" fmla="*/ 2805377 w 12191998"/>
              <a:gd name="connsiteY44" fmla="*/ 166687 h 851265"/>
              <a:gd name="connsiteX45" fmla="*/ 2857764 w 12191998"/>
              <a:gd name="connsiteY45" fmla="*/ 155575 h 851265"/>
              <a:gd name="connsiteX46" fmla="*/ 2903802 w 12191998"/>
              <a:gd name="connsiteY46" fmla="*/ 141287 h 851265"/>
              <a:gd name="connsiteX47" fmla="*/ 2945077 w 12191998"/>
              <a:gd name="connsiteY47" fmla="*/ 125412 h 851265"/>
              <a:gd name="connsiteX48" fmla="*/ 2981589 w 12191998"/>
              <a:gd name="connsiteY48" fmla="*/ 106362 h 851265"/>
              <a:gd name="connsiteX49" fmla="*/ 3019689 w 12191998"/>
              <a:gd name="connsiteY49" fmla="*/ 87312 h 851265"/>
              <a:gd name="connsiteX50" fmla="*/ 3057789 w 12191998"/>
              <a:gd name="connsiteY50" fmla="*/ 68262 h 851265"/>
              <a:gd name="connsiteX51" fmla="*/ 3094302 w 12191998"/>
              <a:gd name="connsiteY51" fmla="*/ 52387 h 851265"/>
              <a:gd name="connsiteX52" fmla="*/ 3135577 w 12191998"/>
              <a:gd name="connsiteY52" fmla="*/ 36512 h 851265"/>
              <a:gd name="connsiteX53" fmla="*/ 3181614 w 12191998"/>
              <a:gd name="connsiteY53" fmla="*/ 20637 h 851265"/>
              <a:gd name="connsiteX54" fmla="*/ 3234002 w 12191998"/>
              <a:gd name="connsiteY54" fmla="*/ 9525 h 851265"/>
              <a:gd name="connsiteX55" fmla="*/ 3294327 w 12191998"/>
              <a:gd name="connsiteY55" fmla="*/ 3175 h 851265"/>
              <a:gd name="connsiteX56" fmla="*/ 3361002 w 12191998"/>
              <a:gd name="connsiteY56" fmla="*/ 0 h 851265"/>
              <a:gd name="connsiteX57" fmla="*/ 3430852 w 12191998"/>
              <a:gd name="connsiteY57" fmla="*/ 3175 h 851265"/>
              <a:gd name="connsiteX58" fmla="*/ 3491177 w 12191998"/>
              <a:gd name="connsiteY58" fmla="*/ 9525 h 851265"/>
              <a:gd name="connsiteX59" fmla="*/ 3543564 w 12191998"/>
              <a:gd name="connsiteY59" fmla="*/ 20637 h 851265"/>
              <a:gd name="connsiteX60" fmla="*/ 3589602 w 12191998"/>
              <a:gd name="connsiteY60" fmla="*/ 36512 h 851265"/>
              <a:gd name="connsiteX61" fmla="*/ 3630877 w 12191998"/>
              <a:gd name="connsiteY61" fmla="*/ 52387 h 851265"/>
              <a:gd name="connsiteX62" fmla="*/ 3667389 w 12191998"/>
              <a:gd name="connsiteY62" fmla="*/ 68262 h 851265"/>
              <a:gd name="connsiteX63" fmla="*/ 3705489 w 12191998"/>
              <a:gd name="connsiteY63" fmla="*/ 87312 h 851265"/>
              <a:gd name="connsiteX64" fmla="*/ 3743589 w 12191998"/>
              <a:gd name="connsiteY64" fmla="*/ 106362 h 851265"/>
              <a:gd name="connsiteX65" fmla="*/ 3780102 w 12191998"/>
              <a:gd name="connsiteY65" fmla="*/ 125412 h 851265"/>
              <a:gd name="connsiteX66" fmla="*/ 3821377 w 12191998"/>
              <a:gd name="connsiteY66" fmla="*/ 141287 h 851265"/>
              <a:gd name="connsiteX67" fmla="*/ 3867414 w 12191998"/>
              <a:gd name="connsiteY67" fmla="*/ 155575 h 851265"/>
              <a:gd name="connsiteX68" fmla="*/ 3919802 w 12191998"/>
              <a:gd name="connsiteY68" fmla="*/ 166687 h 851265"/>
              <a:gd name="connsiteX69" fmla="*/ 3980127 w 12191998"/>
              <a:gd name="connsiteY69" fmla="*/ 174625 h 851265"/>
              <a:gd name="connsiteX70" fmla="*/ 4048389 w 12191998"/>
              <a:gd name="connsiteY70" fmla="*/ 176212 h 851265"/>
              <a:gd name="connsiteX71" fmla="*/ 4116652 w 12191998"/>
              <a:gd name="connsiteY71" fmla="*/ 174625 h 851265"/>
              <a:gd name="connsiteX72" fmla="*/ 4176977 w 12191998"/>
              <a:gd name="connsiteY72" fmla="*/ 166687 h 851265"/>
              <a:gd name="connsiteX73" fmla="*/ 4229364 w 12191998"/>
              <a:gd name="connsiteY73" fmla="*/ 155575 h 851265"/>
              <a:gd name="connsiteX74" fmla="*/ 4275402 w 12191998"/>
              <a:gd name="connsiteY74" fmla="*/ 141287 h 851265"/>
              <a:gd name="connsiteX75" fmla="*/ 4316677 w 12191998"/>
              <a:gd name="connsiteY75" fmla="*/ 125412 h 851265"/>
              <a:gd name="connsiteX76" fmla="*/ 4353189 w 12191998"/>
              <a:gd name="connsiteY76" fmla="*/ 106362 h 851265"/>
              <a:gd name="connsiteX77" fmla="*/ 4429389 w 12191998"/>
              <a:gd name="connsiteY77" fmla="*/ 68262 h 851265"/>
              <a:gd name="connsiteX78" fmla="*/ 4465902 w 12191998"/>
              <a:gd name="connsiteY78" fmla="*/ 52387 h 851265"/>
              <a:gd name="connsiteX79" fmla="*/ 4507177 w 12191998"/>
              <a:gd name="connsiteY79" fmla="*/ 36512 h 851265"/>
              <a:gd name="connsiteX80" fmla="*/ 4553216 w 12191998"/>
              <a:gd name="connsiteY80" fmla="*/ 20637 h 851265"/>
              <a:gd name="connsiteX81" fmla="*/ 4605602 w 12191998"/>
              <a:gd name="connsiteY81" fmla="*/ 9525 h 851265"/>
              <a:gd name="connsiteX82" fmla="*/ 4665928 w 12191998"/>
              <a:gd name="connsiteY82" fmla="*/ 3175 h 851265"/>
              <a:gd name="connsiteX83" fmla="*/ 4734189 w 12191998"/>
              <a:gd name="connsiteY83" fmla="*/ 0 h 851265"/>
              <a:gd name="connsiteX84" fmla="*/ 4802453 w 12191998"/>
              <a:gd name="connsiteY84" fmla="*/ 3175 h 851265"/>
              <a:gd name="connsiteX85" fmla="*/ 4862777 w 12191998"/>
              <a:gd name="connsiteY85" fmla="*/ 9525 h 851265"/>
              <a:gd name="connsiteX86" fmla="*/ 4915165 w 12191998"/>
              <a:gd name="connsiteY86" fmla="*/ 20637 h 851265"/>
              <a:gd name="connsiteX87" fmla="*/ 4961202 w 12191998"/>
              <a:gd name="connsiteY87" fmla="*/ 36512 h 851265"/>
              <a:gd name="connsiteX88" fmla="*/ 5002478 w 12191998"/>
              <a:gd name="connsiteY88" fmla="*/ 52387 h 851265"/>
              <a:gd name="connsiteX89" fmla="*/ 5038989 w 12191998"/>
              <a:gd name="connsiteY89" fmla="*/ 68262 h 851265"/>
              <a:gd name="connsiteX90" fmla="*/ 5077091 w 12191998"/>
              <a:gd name="connsiteY90" fmla="*/ 87312 h 851265"/>
              <a:gd name="connsiteX91" fmla="*/ 5115189 w 12191998"/>
              <a:gd name="connsiteY91" fmla="*/ 106362 h 851265"/>
              <a:gd name="connsiteX92" fmla="*/ 5151702 w 12191998"/>
              <a:gd name="connsiteY92" fmla="*/ 125412 h 851265"/>
              <a:gd name="connsiteX93" fmla="*/ 5192978 w 12191998"/>
              <a:gd name="connsiteY93" fmla="*/ 141287 h 851265"/>
              <a:gd name="connsiteX94" fmla="*/ 5239014 w 12191998"/>
              <a:gd name="connsiteY94" fmla="*/ 155575 h 851265"/>
              <a:gd name="connsiteX95" fmla="*/ 5291401 w 12191998"/>
              <a:gd name="connsiteY95" fmla="*/ 166687 h 851265"/>
              <a:gd name="connsiteX96" fmla="*/ 5351727 w 12191998"/>
              <a:gd name="connsiteY96" fmla="*/ 174625 h 851265"/>
              <a:gd name="connsiteX97" fmla="*/ 5410199 w 12191998"/>
              <a:gd name="connsiteY97" fmla="*/ 175985 h 851265"/>
              <a:gd name="connsiteX98" fmla="*/ 5468671 w 12191998"/>
              <a:gd name="connsiteY98" fmla="*/ 174625 h 851265"/>
              <a:gd name="connsiteX99" fmla="*/ 5528996 w 12191998"/>
              <a:gd name="connsiteY99" fmla="*/ 166687 h 851265"/>
              <a:gd name="connsiteX100" fmla="*/ 5581383 w 12191998"/>
              <a:gd name="connsiteY100" fmla="*/ 155575 h 851265"/>
              <a:gd name="connsiteX101" fmla="*/ 5627421 w 12191998"/>
              <a:gd name="connsiteY101" fmla="*/ 141287 h 851265"/>
              <a:gd name="connsiteX102" fmla="*/ 5668696 w 12191998"/>
              <a:gd name="connsiteY102" fmla="*/ 125412 h 851265"/>
              <a:gd name="connsiteX103" fmla="*/ 5705210 w 12191998"/>
              <a:gd name="connsiteY103" fmla="*/ 106362 h 851265"/>
              <a:gd name="connsiteX104" fmla="*/ 5743308 w 12191998"/>
              <a:gd name="connsiteY104" fmla="*/ 87312 h 851265"/>
              <a:gd name="connsiteX105" fmla="*/ 5781408 w 12191998"/>
              <a:gd name="connsiteY105" fmla="*/ 68262 h 851265"/>
              <a:gd name="connsiteX106" fmla="*/ 5817921 w 12191998"/>
              <a:gd name="connsiteY106" fmla="*/ 52387 h 851265"/>
              <a:gd name="connsiteX107" fmla="*/ 5859196 w 12191998"/>
              <a:gd name="connsiteY107" fmla="*/ 36512 h 851265"/>
              <a:gd name="connsiteX108" fmla="*/ 5905234 w 12191998"/>
              <a:gd name="connsiteY108" fmla="*/ 20637 h 851265"/>
              <a:gd name="connsiteX109" fmla="*/ 5957621 w 12191998"/>
              <a:gd name="connsiteY109" fmla="*/ 9525 h 851265"/>
              <a:gd name="connsiteX110" fmla="*/ 6017948 w 12191998"/>
              <a:gd name="connsiteY110" fmla="*/ 3175 h 851265"/>
              <a:gd name="connsiteX111" fmla="*/ 6086210 w 12191998"/>
              <a:gd name="connsiteY111" fmla="*/ 0 h 851265"/>
              <a:gd name="connsiteX112" fmla="*/ 6095999 w 12191998"/>
              <a:gd name="connsiteY112" fmla="*/ 455 h 851265"/>
              <a:gd name="connsiteX113" fmla="*/ 6105789 w 12191998"/>
              <a:gd name="connsiteY113" fmla="*/ 0 h 851265"/>
              <a:gd name="connsiteX114" fmla="*/ 6174052 w 12191998"/>
              <a:gd name="connsiteY114" fmla="*/ 3175 h 851265"/>
              <a:gd name="connsiteX115" fmla="*/ 6234377 w 12191998"/>
              <a:gd name="connsiteY115" fmla="*/ 9525 h 851265"/>
              <a:gd name="connsiteX116" fmla="*/ 6286764 w 12191998"/>
              <a:gd name="connsiteY116" fmla="*/ 20637 h 851265"/>
              <a:gd name="connsiteX117" fmla="*/ 6332802 w 12191998"/>
              <a:gd name="connsiteY117" fmla="*/ 36512 h 851265"/>
              <a:gd name="connsiteX118" fmla="*/ 6374077 w 12191998"/>
              <a:gd name="connsiteY118" fmla="*/ 52387 h 851265"/>
              <a:gd name="connsiteX119" fmla="*/ 6410589 w 12191998"/>
              <a:gd name="connsiteY119" fmla="*/ 68262 h 851265"/>
              <a:gd name="connsiteX120" fmla="*/ 6448689 w 12191998"/>
              <a:gd name="connsiteY120" fmla="*/ 87312 h 851265"/>
              <a:gd name="connsiteX121" fmla="*/ 6486789 w 12191998"/>
              <a:gd name="connsiteY121" fmla="*/ 106362 h 851265"/>
              <a:gd name="connsiteX122" fmla="*/ 6523302 w 12191998"/>
              <a:gd name="connsiteY122" fmla="*/ 125412 h 851265"/>
              <a:gd name="connsiteX123" fmla="*/ 6564577 w 12191998"/>
              <a:gd name="connsiteY123" fmla="*/ 141287 h 851265"/>
              <a:gd name="connsiteX124" fmla="*/ 6610614 w 12191998"/>
              <a:gd name="connsiteY124" fmla="*/ 155575 h 851265"/>
              <a:gd name="connsiteX125" fmla="*/ 6663002 w 12191998"/>
              <a:gd name="connsiteY125" fmla="*/ 166687 h 851265"/>
              <a:gd name="connsiteX126" fmla="*/ 6723327 w 12191998"/>
              <a:gd name="connsiteY126" fmla="*/ 174625 h 851265"/>
              <a:gd name="connsiteX127" fmla="*/ 6781799 w 12191998"/>
              <a:gd name="connsiteY127" fmla="*/ 175985 h 851265"/>
              <a:gd name="connsiteX128" fmla="*/ 6840271 w 12191998"/>
              <a:gd name="connsiteY128" fmla="*/ 174625 h 851265"/>
              <a:gd name="connsiteX129" fmla="*/ 6900596 w 12191998"/>
              <a:gd name="connsiteY129" fmla="*/ 166687 h 851265"/>
              <a:gd name="connsiteX130" fmla="*/ 6952983 w 12191998"/>
              <a:gd name="connsiteY130" fmla="*/ 155575 h 851265"/>
              <a:gd name="connsiteX131" fmla="*/ 6999021 w 12191998"/>
              <a:gd name="connsiteY131" fmla="*/ 141287 h 851265"/>
              <a:gd name="connsiteX132" fmla="*/ 7040296 w 12191998"/>
              <a:gd name="connsiteY132" fmla="*/ 125412 h 851265"/>
              <a:gd name="connsiteX133" fmla="*/ 7076808 w 12191998"/>
              <a:gd name="connsiteY133" fmla="*/ 106362 h 851265"/>
              <a:gd name="connsiteX134" fmla="*/ 7114908 w 12191998"/>
              <a:gd name="connsiteY134" fmla="*/ 87312 h 851265"/>
              <a:gd name="connsiteX135" fmla="*/ 7153008 w 12191998"/>
              <a:gd name="connsiteY135" fmla="*/ 68262 h 851265"/>
              <a:gd name="connsiteX136" fmla="*/ 7189521 w 12191998"/>
              <a:gd name="connsiteY136" fmla="*/ 52387 h 851265"/>
              <a:gd name="connsiteX137" fmla="*/ 7230796 w 12191998"/>
              <a:gd name="connsiteY137" fmla="*/ 36512 h 851265"/>
              <a:gd name="connsiteX138" fmla="*/ 7276833 w 12191998"/>
              <a:gd name="connsiteY138" fmla="*/ 20637 h 851265"/>
              <a:gd name="connsiteX139" fmla="*/ 7329221 w 12191998"/>
              <a:gd name="connsiteY139" fmla="*/ 9525 h 851265"/>
              <a:gd name="connsiteX140" fmla="*/ 7389546 w 12191998"/>
              <a:gd name="connsiteY140" fmla="*/ 3175 h 851265"/>
              <a:gd name="connsiteX141" fmla="*/ 7457808 w 12191998"/>
              <a:gd name="connsiteY141" fmla="*/ 0 h 851265"/>
              <a:gd name="connsiteX142" fmla="*/ 7526071 w 12191998"/>
              <a:gd name="connsiteY142" fmla="*/ 3175 h 851265"/>
              <a:gd name="connsiteX143" fmla="*/ 7586396 w 12191998"/>
              <a:gd name="connsiteY143" fmla="*/ 9525 h 851265"/>
              <a:gd name="connsiteX144" fmla="*/ 7638783 w 12191998"/>
              <a:gd name="connsiteY144" fmla="*/ 20637 h 851265"/>
              <a:gd name="connsiteX145" fmla="*/ 7684821 w 12191998"/>
              <a:gd name="connsiteY145" fmla="*/ 36512 h 851265"/>
              <a:gd name="connsiteX146" fmla="*/ 7726096 w 12191998"/>
              <a:gd name="connsiteY146" fmla="*/ 52387 h 851265"/>
              <a:gd name="connsiteX147" fmla="*/ 7762608 w 12191998"/>
              <a:gd name="connsiteY147" fmla="*/ 68262 h 851265"/>
              <a:gd name="connsiteX148" fmla="*/ 7800708 w 12191998"/>
              <a:gd name="connsiteY148" fmla="*/ 87312 h 851265"/>
              <a:gd name="connsiteX149" fmla="*/ 7838808 w 12191998"/>
              <a:gd name="connsiteY149" fmla="*/ 106362 h 851265"/>
              <a:gd name="connsiteX150" fmla="*/ 7875321 w 12191998"/>
              <a:gd name="connsiteY150" fmla="*/ 125412 h 851265"/>
              <a:gd name="connsiteX151" fmla="*/ 7916596 w 12191998"/>
              <a:gd name="connsiteY151" fmla="*/ 141287 h 851265"/>
              <a:gd name="connsiteX152" fmla="*/ 7962633 w 12191998"/>
              <a:gd name="connsiteY152" fmla="*/ 155575 h 851265"/>
              <a:gd name="connsiteX153" fmla="*/ 8015021 w 12191998"/>
              <a:gd name="connsiteY153" fmla="*/ 166687 h 851265"/>
              <a:gd name="connsiteX154" fmla="*/ 8075346 w 12191998"/>
              <a:gd name="connsiteY154" fmla="*/ 174625 h 851265"/>
              <a:gd name="connsiteX155" fmla="*/ 8143608 w 12191998"/>
              <a:gd name="connsiteY155" fmla="*/ 176212 h 851265"/>
              <a:gd name="connsiteX156" fmla="*/ 8211871 w 12191998"/>
              <a:gd name="connsiteY156" fmla="*/ 174625 h 851265"/>
              <a:gd name="connsiteX157" fmla="*/ 8272196 w 12191998"/>
              <a:gd name="connsiteY157" fmla="*/ 166687 h 851265"/>
              <a:gd name="connsiteX158" fmla="*/ 8324583 w 12191998"/>
              <a:gd name="connsiteY158" fmla="*/ 155575 h 851265"/>
              <a:gd name="connsiteX159" fmla="*/ 8370621 w 12191998"/>
              <a:gd name="connsiteY159" fmla="*/ 141287 h 851265"/>
              <a:gd name="connsiteX160" fmla="*/ 8411896 w 12191998"/>
              <a:gd name="connsiteY160" fmla="*/ 125412 h 851265"/>
              <a:gd name="connsiteX161" fmla="*/ 8448408 w 12191998"/>
              <a:gd name="connsiteY161" fmla="*/ 106362 h 851265"/>
              <a:gd name="connsiteX162" fmla="*/ 8486508 w 12191998"/>
              <a:gd name="connsiteY162" fmla="*/ 87312 h 851265"/>
              <a:gd name="connsiteX163" fmla="*/ 8524608 w 12191998"/>
              <a:gd name="connsiteY163" fmla="*/ 68262 h 851265"/>
              <a:gd name="connsiteX164" fmla="*/ 8561120 w 12191998"/>
              <a:gd name="connsiteY164" fmla="*/ 52387 h 851265"/>
              <a:gd name="connsiteX165" fmla="*/ 8602396 w 12191998"/>
              <a:gd name="connsiteY165" fmla="*/ 36512 h 851265"/>
              <a:gd name="connsiteX166" fmla="*/ 8648432 w 12191998"/>
              <a:gd name="connsiteY166" fmla="*/ 20637 h 851265"/>
              <a:gd name="connsiteX167" fmla="*/ 8700820 w 12191998"/>
              <a:gd name="connsiteY167" fmla="*/ 9525 h 851265"/>
              <a:gd name="connsiteX168" fmla="*/ 8761146 w 12191998"/>
              <a:gd name="connsiteY168" fmla="*/ 3175 h 851265"/>
              <a:gd name="connsiteX169" fmla="*/ 8827820 w 12191998"/>
              <a:gd name="connsiteY169" fmla="*/ 0 h 851265"/>
              <a:gd name="connsiteX170" fmla="*/ 8897670 w 12191998"/>
              <a:gd name="connsiteY170" fmla="*/ 3175 h 851265"/>
              <a:gd name="connsiteX171" fmla="*/ 8957996 w 12191998"/>
              <a:gd name="connsiteY171" fmla="*/ 9525 h 851265"/>
              <a:gd name="connsiteX172" fmla="*/ 9010382 w 12191998"/>
              <a:gd name="connsiteY172" fmla="*/ 20637 h 851265"/>
              <a:gd name="connsiteX173" fmla="*/ 9056420 w 12191998"/>
              <a:gd name="connsiteY173" fmla="*/ 36512 h 851265"/>
              <a:gd name="connsiteX174" fmla="*/ 9097696 w 12191998"/>
              <a:gd name="connsiteY174" fmla="*/ 52387 h 851265"/>
              <a:gd name="connsiteX175" fmla="*/ 9134208 w 12191998"/>
              <a:gd name="connsiteY175" fmla="*/ 68262 h 851265"/>
              <a:gd name="connsiteX176" fmla="*/ 9172308 w 12191998"/>
              <a:gd name="connsiteY176" fmla="*/ 87312 h 851265"/>
              <a:gd name="connsiteX177" fmla="*/ 9210408 w 12191998"/>
              <a:gd name="connsiteY177" fmla="*/ 106362 h 851265"/>
              <a:gd name="connsiteX178" fmla="*/ 9246920 w 12191998"/>
              <a:gd name="connsiteY178" fmla="*/ 125412 h 851265"/>
              <a:gd name="connsiteX179" fmla="*/ 9288196 w 12191998"/>
              <a:gd name="connsiteY179" fmla="*/ 141287 h 851265"/>
              <a:gd name="connsiteX180" fmla="*/ 9334232 w 12191998"/>
              <a:gd name="connsiteY180" fmla="*/ 155575 h 851265"/>
              <a:gd name="connsiteX181" fmla="*/ 9386620 w 12191998"/>
              <a:gd name="connsiteY181" fmla="*/ 166687 h 851265"/>
              <a:gd name="connsiteX182" fmla="*/ 9446946 w 12191998"/>
              <a:gd name="connsiteY182" fmla="*/ 174625 h 851265"/>
              <a:gd name="connsiteX183" fmla="*/ 9515208 w 12191998"/>
              <a:gd name="connsiteY183" fmla="*/ 176212 h 851265"/>
              <a:gd name="connsiteX184" fmla="*/ 9583470 w 12191998"/>
              <a:gd name="connsiteY184" fmla="*/ 174625 h 851265"/>
              <a:gd name="connsiteX185" fmla="*/ 9643796 w 12191998"/>
              <a:gd name="connsiteY185" fmla="*/ 166687 h 851265"/>
              <a:gd name="connsiteX186" fmla="*/ 9696182 w 12191998"/>
              <a:gd name="connsiteY186" fmla="*/ 155575 h 851265"/>
              <a:gd name="connsiteX187" fmla="*/ 9742220 w 12191998"/>
              <a:gd name="connsiteY187" fmla="*/ 141287 h 851265"/>
              <a:gd name="connsiteX188" fmla="*/ 9783496 w 12191998"/>
              <a:gd name="connsiteY188" fmla="*/ 125412 h 851265"/>
              <a:gd name="connsiteX189" fmla="*/ 9820008 w 12191998"/>
              <a:gd name="connsiteY189" fmla="*/ 106362 h 851265"/>
              <a:gd name="connsiteX190" fmla="*/ 9896208 w 12191998"/>
              <a:gd name="connsiteY190" fmla="*/ 68262 h 851265"/>
              <a:gd name="connsiteX191" fmla="*/ 9932720 w 12191998"/>
              <a:gd name="connsiteY191" fmla="*/ 52387 h 851265"/>
              <a:gd name="connsiteX192" fmla="*/ 9973996 w 12191998"/>
              <a:gd name="connsiteY192" fmla="*/ 36512 h 851265"/>
              <a:gd name="connsiteX193" fmla="*/ 10020032 w 12191998"/>
              <a:gd name="connsiteY193" fmla="*/ 20637 h 851265"/>
              <a:gd name="connsiteX194" fmla="*/ 10072420 w 12191998"/>
              <a:gd name="connsiteY194" fmla="*/ 9525 h 851265"/>
              <a:gd name="connsiteX195" fmla="*/ 10132746 w 12191998"/>
              <a:gd name="connsiteY195" fmla="*/ 3175 h 851265"/>
              <a:gd name="connsiteX196" fmla="*/ 10201008 w 12191998"/>
              <a:gd name="connsiteY196" fmla="*/ 0 h 851265"/>
              <a:gd name="connsiteX197" fmla="*/ 10269270 w 12191998"/>
              <a:gd name="connsiteY197" fmla="*/ 3175 h 851265"/>
              <a:gd name="connsiteX198" fmla="*/ 10329596 w 12191998"/>
              <a:gd name="connsiteY198" fmla="*/ 9525 h 851265"/>
              <a:gd name="connsiteX199" fmla="*/ 10381982 w 12191998"/>
              <a:gd name="connsiteY199" fmla="*/ 20637 h 851265"/>
              <a:gd name="connsiteX200" fmla="*/ 10428020 w 12191998"/>
              <a:gd name="connsiteY200" fmla="*/ 36512 h 851265"/>
              <a:gd name="connsiteX201" fmla="*/ 10469296 w 12191998"/>
              <a:gd name="connsiteY201" fmla="*/ 52387 h 851265"/>
              <a:gd name="connsiteX202" fmla="*/ 10505808 w 12191998"/>
              <a:gd name="connsiteY202" fmla="*/ 68262 h 851265"/>
              <a:gd name="connsiteX203" fmla="*/ 10543908 w 12191998"/>
              <a:gd name="connsiteY203" fmla="*/ 87312 h 851265"/>
              <a:gd name="connsiteX204" fmla="*/ 10582008 w 12191998"/>
              <a:gd name="connsiteY204" fmla="*/ 106362 h 851265"/>
              <a:gd name="connsiteX205" fmla="*/ 10618520 w 12191998"/>
              <a:gd name="connsiteY205" fmla="*/ 125412 h 851265"/>
              <a:gd name="connsiteX206" fmla="*/ 10659796 w 12191998"/>
              <a:gd name="connsiteY206" fmla="*/ 141287 h 851265"/>
              <a:gd name="connsiteX207" fmla="*/ 10705832 w 12191998"/>
              <a:gd name="connsiteY207" fmla="*/ 155575 h 851265"/>
              <a:gd name="connsiteX208" fmla="*/ 10758220 w 12191998"/>
              <a:gd name="connsiteY208" fmla="*/ 166687 h 851265"/>
              <a:gd name="connsiteX209" fmla="*/ 10818546 w 12191998"/>
              <a:gd name="connsiteY209" fmla="*/ 174625 h 851265"/>
              <a:gd name="connsiteX210" fmla="*/ 10886808 w 12191998"/>
              <a:gd name="connsiteY210" fmla="*/ 176212 h 851265"/>
              <a:gd name="connsiteX211" fmla="*/ 10955070 w 12191998"/>
              <a:gd name="connsiteY211" fmla="*/ 174625 h 851265"/>
              <a:gd name="connsiteX212" fmla="*/ 11015396 w 12191998"/>
              <a:gd name="connsiteY212" fmla="*/ 166687 h 851265"/>
              <a:gd name="connsiteX213" fmla="*/ 11067782 w 12191998"/>
              <a:gd name="connsiteY213" fmla="*/ 155575 h 851265"/>
              <a:gd name="connsiteX214" fmla="*/ 11113820 w 12191998"/>
              <a:gd name="connsiteY214" fmla="*/ 141287 h 851265"/>
              <a:gd name="connsiteX215" fmla="*/ 11155096 w 12191998"/>
              <a:gd name="connsiteY215" fmla="*/ 125412 h 851265"/>
              <a:gd name="connsiteX216" fmla="*/ 11191608 w 12191998"/>
              <a:gd name="connsiteY216" fmla="*/ 106362 h 851265"/>
              <a:gd name="connsiteX217" fmla="*/ 11229708 w 12191998"/>
              <a:gd name="connsiteY217" fmla="*/ 87312 h 851265"/>
              <a:gd name="connsiteX218" fmla="*/ 11267808 w 12191998"/>
              <a:gd name="connsiteY218" fmla="*/ 68262 h 851265"/>
              <a:gd name="connsiteX219" fmla="*/ 11304320 w 12191998"/>
              <a:gd name="connsiteY219" fmla="*/ 52387 h 851265"/>
              <a:gd name="connsiteX220" fmla="*/ 11345596 w 12191998"/>
              <a:gd name="connsiteY220" fmla="*/ 36512 h 851265"/>
              <a:gd name="connsiteX221" fmla="*/ 11391632 w 12191998"/>
              <a:gd name="connsiteY221" fmla="*/ 20637 h 851265"/>
              <a:gd name="connsiteX222" fmla="*/ 11444020 w 12191998"/>
              <a:gd name="connsiteY222" fmla="*/ 9525 h 851265"/>
              <a:gd name="connsiteX223" fmla="*/ 11504346 w 12191998"/>
              <a:gd name="connsiteY223" fmla="*/ 3175 h 851265"/>
              <a:gd name="connsiteX224" fmla="*/ 11572608 w 12191998"/>
              <a:gd name="connsiteY224" fmla="*/ 0 h 851265"/>
              <a:gd name="connsiteX225" fmla="*/ 11640870 w 12191998"/>
              <a:gd name="connsiteY225" fmla="*/ 3175 h 851265"/>
              <a:gd name="connsiteX226" fmla="*/ 11701196 w 12191998"/>
              <a:gd name="connsiteY226" fmla="*/ 9525 h 851265"/>
              <a:gd name="connsiteX227" fmla="*/ 11753582 w 12191998"/>
              <a:gd name="connsiteY227" fmla="*/ 20637 h 851265"/>
              <a:gd name="connsiteX228" fmla="*/ 11799620 w 12191998"/>
              <a:gd name="connsiteY228" fmla="*/ 36512 h 851265"/>
              <a:gd name="connsiteX229" fmla="*/ 11840896 w 12191998"/>
              <a:gd name="connsiteY229" fmla="*/ 52387 h 851265"/>
              <a:gd name="connsiteX230" fmla="*/ 11877408 w 12191998"/>
              <a:gd name="connsiteY230" fmla="*/ 68262 h 851265"/>
              <a:gd name="connsiteX231" fmla="*/ 11915508 w 12191998"/>
              <a:gd name="connsiteY231" fmla="*/ 87312 h 851265"/>
              <a:gd name="connsiteX232" fmla="*/ 11953608 w 12191998"/>
              <a:gd name="connsiteY232" fmla="*/ 106362 h 851265"/>
              <a:gd name="connsiteX233" fmla="*/ 11990120 w 12191998"/>
              <a:gd name="connsiteY233" fmla="*/ 125412 h 851265"/>
              <a:gd name="connsiteX234" fmla="*/ 12031396 w 12191998"/>
              <a:gd name="connsiteY234" fmla="*/ 141287 h 851265"/>
              <a:gd name="connsiteX235" fmla="*/ 12077432 w 12191998"/>
              <a:gd name="connsiteY235" fmla="*/ 155575 h 851265"/>
              <a:gd name="connsiteX236" fmla="*/ 12129820 w 12191998"/>
              <a:gd name="connsiteY236" fmla="*/ 166688 h 851265"/>
              <a:gd name="connsiteX237" fmla="*/ 12190146 w 12191998"/>
              <a:gd name="connsiteY237" fmla="*/ 174625 h 851265"/>
              <a:gd name="connsiteX238" fmla="*/ 12191998 w 12191998"/>
              <a:gd name="connsiteY238" fmla="*/ 174668 h 851265"/>
              <a:gd name="connsiteX239" fmla="*/ 12191998 w 12191998"/>
              <a:gd name="connsiteY239" fmla="*/ 851265 h 851265"/>
              <a:gd name="connsiteX240" fmla="*/ 0 w 12191998"/>
              <a:gd name="connsiteY240" fmla="*/ 851265 h 851265"/>
              <a:gd name="connsiteX241" fmla="*/ 0 w 12191998"/>
              <a:gd name="connsiteY241" fmla="*/ 174668 h 851265"/>
              <a:gd name="connsiteX242" fmla="*/ 1852 w 12191998"/>
              <a:gd name="connsiteY242" fmla="*/ 174625 h 851265"/>
              <a:gd name="connsiteX243" fmla="*/ 62177 w 12191998"/>
              <a:gd name="connsiteY243" fmla="*/ 166687 h 851265"/>
              <a:gd name="connsiteX244" fmla="*/ 114564 w 12191998"/>
              <a:gd name="connsiteY244" fmla="*/ 155575 h 851265"/>
              <a:gd name="connsiteX245" fmla="*/ 160602 w 12191998"/>
              <a:gd name="connsiteY245" fmla="*/ 141287 h 851265"/>
              <a:gd name="connsiteX246" fmla="*/ 201877 w 12191998"/>
              <a:gd name="connsiteY246" fmla="*/ 125412 h 851265"/>
              <a:gd name="connsiteX247" fmla="*/ 238389 w 12191998"/>
              <a:gd name="connsiteY247" fmla="*/ 106362 h 851265"/>
              <a:gd name="connsiteX248" fmla="*/ 276489 w 12191998"/>
              <a:gd name="connsiteY248" fmla="*/ 87312 h 851265"/>
              <a:gd name="connsiteX249" fmla="*/ 314589 w 12191998"/>
              <a:gd name="connsiteY249" fmla="*/ 68262 h 851265"/>
              <a:gd name="connsiteX250" fmla="*/ 351102 w 12191998"/>
              <a:gd name="connsiteY250" fmla="*/ 52387 h 851265"/>
              <a:gd name="connsiteX251" fmla="*/ 392377 w 12191998"/>
              <a:gd name="connsiteY251" fmla="*/ 36512 h 851265"/>
              <a:gd name="connsiteX252" fmla="*/ 438414 w 12191998"/>
              <a:gd name="connsiteY252" fmla="*/ 20637 h 851265"/>
              <a:gd name="connsiteX253" fmla="*/ 490802 w 12191998"/>
              <a:gd name="connsiteY253" fmla="*/ 9525 h 851265"/>
              <a:gd name="connsiteX254" fmla="*/ 551127 w 12191998"/>
              <a:gd name="connsiteY254" fmla="*/ 3175 h 851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</a:cxnLst>
            <a:rect l="l" t="t" r="r" b="b"/>
            <a:pathLst>
              <a:path w="12191998" h="851265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6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2" y="36512"/>
                </a:lnTo>
                <a:lnTo>
                  <a:pt x="5002478" y="52387"/>
                </a:lnTo>
                <a:lnTo>
                  <a:pt x="5038989" y="68262"/>
                </a:lnTo>
                <a:lnTo>
                  <a:pt x="5077091" y="87312"/>
                </a:lnTo>
                <a:lnTo>
                  <a:pt x="5115189" y="106362"/>
                </a:lnTo>
                <a:lnTo>
                  <a:pt x="5151702" y="125412"/>
                </a:lnTo>
                <a:lnTo>
                  <a:pt x="5192978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10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8" y="3175"/>
                </a:lnTo>
                <a:lnTo>
                  <a:pt x="6086210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1998" y="174668"/>
                </a:lnTo>
                <a:lnTo>
                  <a:pt x="12191998" y="851265"/>
                </a:lnTo>
                <a:lnTo>
                  <a:pt x="0" y="851265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1C141440-A3BE-454B-A028-E2B4E47A5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6" y="382385"/>
            <a:ext cx="10668004" cy="1113295"/>
          </a:xfrm>
        </p:spPr>
        <p:txBody>
          <a:bodyPr anchor="b">
            <a:normAutofit/>
          </a:bodyPr>
          <a:lstStyle/>
          <a:p>
            <a:pPr algn="ctr"/>
            <a:r>
              <a:rPr lang="en-US" dirty="0"/>
              <a:t>INITIAL THOUGHTS (5 min)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C526E5F-50D2-4957-9F31-85EC32B13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6" y="1785257"/>
            <a:ext cx="10668004" cy="3440539"/>
          </a:xfrm>
        </p:spPr>
        <p:txBody>
          <a:bodyPr>
            <a:normAutofit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3200" b="1" dirty="0">
                <a:solidFill>
                  <a:schemeClr val="tx1"/>
                </a:solidFill>
              </a:rPr>
              <a:t>How does the respiratory system depend on the nervous system or the circulatory system depend on the respiratory system?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3200" b="1" dirty="0">
                <a:solidFill>
                  <a:schemeClr val="tx1"/>
                </a:solidFill>
              </a:rPr>
              <a:t>What might happen to these body systems  if one part of the whole network quits working?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91310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596E0-584E-4567-8A3E-CE57E4CAC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80B66-6380-4C14-A61F-99BE341BF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 body is a system of specialized organs that interact with each other and their subsystems to carry out the functions necessary for life.  </a:t>
            </a:r>
          </a:p>
        </p:txBody>
      </p:sp>
    </p:spTree>
    <p:extLst>
      <p:ext uri="{BB962C8B-B14F-4D97-AF65-F5344CB8AC3E}">
        <p14:creationId xmlns:p14="http://schemas.microsoft.com/office/powerpoint/2010/main" val="1670866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77632" y="122208"/>
            <a:ext cx="10172700" cy="1493517"/>
          </a:xfrm>
        </p:spPr>
        <p:txBody>
          <a:bodyPr/>
          <a:lstStyle/>
          <a:p>
            <a:pPr algn="ctr"/>
            <a:r>
              <a:rPr lang="en-US" dirty="0"/>
              <a:t>OBJECTIVES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981432" y="1311564"/>
            <a:ext cx="10672088" cy="5391161"/>
          </a:xfrm>
        </p:spPr>
        <p:txBody>
          <a:bodyPr>
            <a:normAutofit/>
          </a:bodyPr>
          <a:lstStyle/>
          <a:p>
            <a:pPr marL="0" lvl="0" indent="0">
              <a:buClr>
                <a:srgbClr val="2A1A00"/>
              </a:buClr>
              <a:buNone/>
            </a:pPr>
            <a:r>
              <a:rPr lang="en-US" sz="4000" b="1" dirty="0">
                <a:solidFill>
                  <a:srgbClr val="0070C0"/>
                </a:solidFill>
              </a:rPr>
              <a:t>EQ:  </a:t>
            </a:r>
            <a:r>
              <a:rPr lang="en-US" sz="4000" b="1" i="1" dirty="0">
                <a:solidFill>
                  <a:schemeClr val="tx1"/>
                </a:solidFill>
              </a:rPr>
              <a:t>How does one body system affect one or more other body systems?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Clr>
                <a:srgbClr val="2A1A00"/>
              </a:buClr>
              <a:buNone/>
            </a:pPr>
            <a:r>
              <a:rPr lang="en-US" sz="4000" b="1" dirty="0">
                <a:solidFill>
                  <a:srgbClr val="0070C0"/>
                </a:solidFill>
                <a:latin typeface="Gill Sans MT" panose="020B0502020104020203" pitchFamily="34" charset="0"/>
              </a:rPr>
              <a:t>LT: </a:t>
            </a:r>
            <a:r>
              <a:rPr lang="en-US" sz="4000" b="1" dirty="0">
                <a:solidFill>
                  <a:srgbClr val="FF0000"/>
                </a:solidFill>
                <a:latin typeface="Gill Sans MT" panose="020B0502020104020203" pitchFamily="34" charset="0"/>
              </a:rPr>
              <a:t>Develop a model </a:t>
            </a:r>
            <a:r>
              <a:rPr lang="en-US" sz="4000" b="1" dirty="0">
                <a:solidFill>
                  <a:schemeClr val="tx1"/>
                </a:solidFill>
                <a:latin typeface="Gill Sans MT" panose="020B0502020104020203" pitchFamily="34" charset="0"/>
              </a:rPr>
              <a:t>for the </a:t>
            </a:r>
            <a:r>
              <a:rPr lang="en-US" sz="4000" b="1" dirty="0">
                <a:solidFill>
                  <a:srgbClr val="FF0000"/>
                </a:solidFill>
                <a:latin typeface="Gill Sans MT" panose="020B0502020104020203" pitchFamily="34" charset="0"/>
              </a:rPr>
              <a:t>structure and function</a:t>
            </a:r>
            <a:r>
              <a:rPr lang="en-US" sz="4000" b="1" dirty="0">
                <a:solidFill>
                  <a:schemeClr val="tx1"/>
                </a:solidFill>
                <a:latin typeface="Gill Sans MT" panose="020B0502020104020203" pitchFamily="34" charset="0"/>
              </a:rPr>
              <a:t> of the human </a:t>
            </a:r>
            <a:r>
              <a:rPr lang="en-US" sz="4000" b="1" dirty="0">
                <a:solidFill>
                  <a:srgbClr val="FF0000"/>
                </a:solidFill>
                <a:latin typeface="Gill Sans MT" panose="020B0502020104020203" pitchFamily="34" charset="0"/>
              </a:rPr>
              <a:t>body</a:t>
            </a:r>
            <a:r>
              <a:rPr lang="en-US" sz="4000" b="1" dirty="0">
                <a:solidFill>
                  <a:schemeClr val="tx1"/>
                </a:solidFill>
                <a:latin typeface="Gill Sans MT" panose="020B0502020104020203" pitchFamily="34" charset="0"/>
              </a:rPr>
              <a:t> system</a:t>
            </a:r>
            <a:endParaRPr lang="en-US" sz="40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Clr>
                <a:srgbClr val="2A1A00"/>
              </a:buClr>
              <a:buNone/>
            </a:pPr>
            <a:r>
              <a:rPr lang="en-US" sz="4000" b="1" dirty="0">
                <a:solidFill>
                  <a:srgbClr val="0070C0"/>
                </a:solidFill>
                <a:latin typeface="Gill Sans MT" panose="020B0502020104020203" pitchFamily="34" charset="0"/>
              </a:rPr>
              <a:t>SC: </a:t>
            </a:r>
            <a:r>
              <a:rPr lang="en-US" sz="4000" b="1" dirty="0">
                <a:solidFill>
                  <a:schemeClr val="tx1"/>
                </a:solidFill>
                <a:latin typeface="Gill Sans MT" panose="020B0502020104020203" pitchFamily="34" charset="0"/>
              </a:rPr>
              <a:t>Construct a </a:t>
            </a:r>
            <a:r>
              <a:rPr lang="en-US" sz="4000" b="1" dirty="0">
                <a:solidFill>
                  <a:srgbClr val="FF0000"/>
                </a:solidFill>
                <a:latin typeface="Gill Sans MT" panose="020B0502020104020203" pitchFamily="34" charset="0"/>
              </a:rPr>
              <a:t>human body systems </a:t>
            </a:r>
            <a:r>
              <a:rPr lang="en-US" sz="4000" b="1" dirty="0">
                <a:solidFill>
                  <a:schemeClr val="tx1"/>
                </a:solidFill>
                <a:latin typeface="Gill Sans MT" panose="020B0502020104020203" pitchFamily="34" charset="0"/>
              </a:rPr>
              <a:t>flip book.</a:t>
            </a:r>
          </a:p>
        </p:txBody>
      </p:sp>
    </p:spTree>
    <p:extLst>
      <p:ext uri="{BB962C8B-B14F-4D97-AF65-F5344CB8AC3E}">
        <p14:creationId xmlns:p14="http://schemas.microsoft.com/office/powerpoint/2010/main" val="1906365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77632" y="122208"/>
            <a:ext cx="10172700" cy="1493517"/>
          </a:xfrm>
        </p:spPr>
        <p:txBody>
          <a:bodyPr/>
          <a:lstStyle/>
          <a:p>
            <a:pPr algn="ctr"/>
            <a:r>
              <a:rPr lang="en-US" dirty="0"/>
              <a:t>	Agenda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1148080" y="1427073"/>
            <a:ext cx="10728960" cy="52756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>
              <a:solidFill>
                <a:srgbClr val="00B050"/>
              </a:solidFill>
            </a:endParaRPr>
          </a:p>
          <a:p>
            <a:r>
              <a:rPr lang="en-US" sz="4000" b="1" dirty="0">
                <a:solidFill>
                  <a:srgbClr val="C00000"/>
                </a:solidFill>
              </a:rPr>
              <a:t>Read the aligned power point and fill out your model</a:t>
            </a:r>
          </a:p>
          <a:p>
            <a:r>
              <a:rPr lang="en-US" sz="4000" b="1" dirty="0">
                <a:solidFill>
                  <a:srgbClr val="C00000"/>
                </a:solidFill>
              </a:rPr>
              <a:t>Present to the group each model and fill out one model for each system</a:t>
            </a:r>
          </a:p>
          <a:p>
            <a:r>
              <a:rPr lang="en-US" sz="4000" b="1" dirty="0">
                <a:solidFill>
                  <a:srgbClr val="C00000"/>
                </a:solidFill>
              </a:rPr>
              <a:t>Complete graphic organizer.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256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7D179-3BD6-435B-AD6E-0C70474DD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Create a Data Table Title Bar: (2 min)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CFACCE0-FC66-4635-BB0C-C24ADF7E7B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4113152"/>
              </p:ext>
            </p:extLst>
          </p:nvPr>
        </p:nvGraphicFramePr>
        <p:xfrm>
          <a:off x="2073275" y="1455174"/>
          <a:ext cx="8534400" cy="2981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302983352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35329127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312875054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577789879"/>
                    </a:ext>
                  </a:extLst>
                </a:gridCol>
              </a:tblGrid>
              <a:tr h="907435">
                <a:tc>
                  <a:txBody>
                    <a:bodyPr/>
                    <a:lstStyle/>
                    <a:p>
                      <a:r>
                        <a:rPr lang="en-US" dirty="0"/>
                        <a:t>System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Major organs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Interacts with which systems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744912"/>
                  </a:ext>
                </a:extLst>
              </a:tr>
              <a:tr h="5185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2356041"/>
                  </a:ext>
                </a:extLst>
              </a:tr>
              <a:tr h="5185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621930"/>
                  </a:ext>
                </a:extLst>
              </a:tr>
              <a:tr h="5185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6437614"/>
                  </a:ext>
                </a:extLst>
              </a:tr>
              <a:tr h="5185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651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82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B4B0B-DCC5-4E96-BFF4-6F462070B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382385"/>
            <a:ext cx="10993120" cy="755535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GrOUP</a:t>
            </a:r>
            <a:r>
              <a:rPr lang="en-US" dirty="0"/>
              <a:t> ASSIGNMENTS </a:t>
            </a:r>
            <a:r>
              <a:rPr lang="en-US" sz="3600" dirty="0">
                <a:solidFill>
                  <a:srgbClr val="C00000"/>
                </a:solidFill>
              </a:rPr>
              <a:t>Instructions  (20 sec)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B62AE-7FDC-40EB-83FD-FEF80555F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1137920"/>
            <a:ext cx="10850880" cy="572007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sz="900" b="1" i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5800" b="1" i="1" dirty="0">
                <a:solidFill>
                  <a:schemeClr val="tx1"/>
                </a:solidFill>
              </a:rPr>
              <a:t>SETTING UP THE GROUP: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C00000"/>
                </a:solidFill>
              </a:rPr>
              <a:t>In your groups, assign who is in charge of which body sub-system..</a:t>
            </a:r>
            <a:endParaRPr lang="en-US" sz="4500" b="1" i="1" dirty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500" b="1" i="1" dirty="0">
                <a:solidFill>
                  <a:srgbClr val="0070C0"/>
                </a:solidFill>
              </a:rPr>
              <a:t>Partner 1 “Respiratory System”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500" b="1" i="1" dirty="0">
                <a:solidFill>
                  <a:srgbClr val="0070C0"/>
                </a:solidFill>
              </a:rPr>
              <a:t>Partner 2 “Circulatory System”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500" b="1" i="1" dirty="0">
                <a:solidFill>
                  <a:srgbClr val="0070C0"/>
                </a:solidFill>
              </a:rPr>
              <a:t>Partner 3 “Digestive System”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500" b="1" i="1" dirty="0">
                <a:solidFill>
                  <a:srgbClr val="0070C0"/>
                </a:solidFill>
              </a:rPr>
              <a:t>Partner 4 “Nervous System”</a:t>
            </a:r>
          </a:p>
        </p:txBody>
      </p:sp>
    </p:spTree>
    <p:extLst>
      <p:ext uri="{BB962C8B-B14F-4D97-AF65-F5344CB8AC3E}">
        <p14:creationId xmlns:p14="http://schemas.microsoft.com/office/powerpoint/2010/main" val="2686050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B4B0B-DCC5-4E96-BFF4-6F462070B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382385"/>
            <a:ext cx="10993120" cy="755535"/>
          </a:xfrm>
        </p:spPr>
        <p:txBody>
          <a:bodyPr>
            <a:normAutofit fontScale="90000"/>
          </a:bodyPr>
          <a:lstStyle/>
          <a:p>
            <a:r>
              <a:rPr lang="en-US" dirty="0"/>
              <a:t>Body Systems FLIP BOOK </a:t>
            </a:r>
            <a:r>
              <a:rPr lang="en-US" sz="3600" dirty="0">
                <a:solidFill>
                  <a:srgbClr val="C00000"/>
                </a:solidFill>
              </a:rPr>
              <a:t>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B62AE-7FDC-40EB-83FD-FEF80555F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1137920"/>
            <a:ext cx="10850880" cy="572007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C00000"/>
                </a:solidFill>
              </a:rPr>
              <a:t>Flip books show how sub-systems work together. </a:t>
            </a:r>
          </a:p>
          <a:p>
            <a:pPr marL="0" indent="0" algn="ctr">
              <a:buNone/>
            </a:pPr>
            <a:endParaRPr lang="en-US" sz="900" b="1" i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5800" b="1" i="1" dirty="0">
                <a:solidFill>
                  <a:schemeClr val="tx1"/>
                </a:solidFill>
              </a:rPr>
              <a:t>SETTING UP THE BOOK: (2 min)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500" b="1" i="1" dirty="0">
                <a:solidFill>
                  <a:srgbClr val="0070C0"/>
                </a:solidFill>
              </a:rPr>
              <a:t>Put your name on the back of your book.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500" b="1" i="1" dirty="0">
                <a:solidFill>
                  <a:srgbClr val="0070C0"/>
                </a:solidFill>
              </a:rPr>
              <a:t>Label Page 1 “Respiratory System”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500" b="1" i="1" dirty="0">
                <a:solidFill>
                  <a:srgbClr val="0070C0"/>
                </a:solidFill>
              </a:rPr>
              <a:t>Label Page 2 “Circulatory System”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500" b="1" i="1" dirty="0">
                <a:solidFill>
                  <a:srgbClr val="0070C0"/>
                </a:solidFill>
              </a:rPr>
              <a:t>Label Page 3 “Digestive System”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500" b="1" i="1" dirty="0">
                <a:solidFill>
                  <a:srgbClr val="0070C0"/>
                </a:solidFill>
              </a:rPr>
              <a:t>Label Page 4 “Nervous System”</a:t>
            </a:r>
          </a:p>
        </p:txBody>
      </p:sp>
    </p:spTree>
    <p:extLst>
      <p:ext uri="{BB962C8B-B14F-4D97-AF65-F5344CB8AC3E}">
        <p14:creationId xmlns:p14="http://schemas.microsoft.com/office/powerpoint/2010/main" val="550762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19E27-9A66-49FF-BC0B-20E6C9AB9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163051"/>
            <a:ext cx="10178322" cy="149213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NEXT STEPS OVERVIEW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98E5B1E-045D-422A-B29A-AFA0659A4A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72431" y="138545"/>
            <a:ext cx="3309753" cy="6182369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764D84B6-55BB-4399-ACF8-46EFC356BF1C}"/>
                  </a:ext>
                </a:extLst>
              </p14:cNvPr>
              <p14:cNvContentPartPr/>
              <p14:nvPr/>
            </p14:nvContentPartPr>
            <p14:xfrm>
              <a:off x="9191908" y="1486620"/>
              <a:ext cx="2108880" cy="38847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764D84B6-55BB-4399-ACF8-46EFC356BF1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182910" y="1477621"/>
                <a:ext cx="2126517" cy="3902398"/>
              </a:xfrm>
              <a:prstGeom prst="rect">
                <a:avLst/>
              </a:prstGeom>
            </p:spPr>
          </p:pic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C976742E-BDC9-4D66-AE8A-545363058C5E}"/>
              </a:ext>
            </a:extLst>
          </p:cNvPr>
          <p:cNvSpPr txBox="1"/>
          <p:nvPr/>
        </p:nvSpPr>
        <p:spPr>
          <a:xfrm>
            <a:off x="899494" y="1128451"/>
            <a:ext cx="7572937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Research your assigned system.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Complete the data table for your system.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Draw/label your system on the flip book.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Teach your group about your system.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Listen to your partners teach about their system &amp; complete your data table.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Copy their system’s flip book page.</a:t>
            </a:r>
          </a:p>
          <a:p>
            <a:r>
              <a:rPr lang="en-US" sz="4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3598877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8150</TotalTime>
  <Words>467</Words>
  <Application>Microsoft Office PowerPoint</Application>
  <PresentationFormat>Widescreen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Gill Sans MT</vt:lpstr>
      <vt:lpstr>Impact</vt:lpstr>
      <vt:lpstr>Badge</vt:lpstr>
      <vt:lpstr>HUMAN body system</vt:lpstr>
      <vt:lpstr>INITIAL THOUGHTS (5 min) </vt:lpstr>
      <vt:lpstr>Reasoning:</vt:lpstr>
      <vt:lpstr>OBJECTIVES</vt:lpstr>
      <vt:lpstr> Agenda</vt:lpstr>
      <vt:lpstr>Create a Data Table Title Bar: (2 min)</vt:lpstr>
      <vt:lpstr>GrOUP ASSIGNMENTS Instructions  (20 sec)</vt:lpstr>
      <vt:lpstr>Body Systems FLIP BOOK Instructions</vt:lpstr>
      <vt:lpstr>NEXT STEPS OVERVIEW</vt:lpstr>
      <vt:lpstr>Body Systems FLIP BOOK Instructions</vt:lpstr>
      <vt:lpstr>TEACHING EACH OTHER (5 min each)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LESSON PLAN</dc:title>
  <dc:creator>Rutter, Molly</dc:creator>
  <cp:lastModifiedBy>Jephson-Hernandez, Shannon</cp:lastModifiedBy>
  <cp:revision>130</cp:revision>
  <cp:lastPrinted>2017-09-25T19:52:22Z</cp:lastPrinted>
  <dcterms:modified xsi:type="dcterms:W3CDTF">2019-04-16T02:12:03Z</dcterms:modified>
</cp:coreProperties>
</file>