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67" r:id="rId5"/>
    <p:sldId id="268" r:id="rId6"/>
    <p:sldId id="260" r:id="rId7"/>
    <p:sldId id="271" r:id="rId8"/>
    <p:sldId id="261" r:id="rId9"/>
    <p:sldId id="269" r:id="rId10"/>
    <p:sldId id="273" r:id="rId11"/>
    <p:sldId id="259" r:id="rId12"/>
    <p:sldId id="262" r:id="rId13"/>
    <p:sldId id="272" r:id="rId14"/>
    <p:sldId id="265" r:id="rId15"/>
    <p:sldId id="274" r:id="rId1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5C0E93-E683-48C4-BE5F-1729B4F1C9F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C5F4B8C-512B-473E-9370-CB3793E5354E}">
      <dgm:prSet/>
      <dgm:spPr/>
      <dgm:t>
        <a:bodyPr/>
        <a:lstStyle/>
        <a:p>
          <a:r>
            <a:rPr lang="en-US" b="1"/>
            <a:t>What are the “Inputs” </a:t>
          </a:r>
          <a:r>
            <a:rPr lang="en-US" b="1" u="sng"/>
            <a:t>to</a:t>
          </a:r>
          <a:r>
            <a:rPr lang="en-US" b="1"/>
            <a:t> the lava lamp systems?</a:t>
          </a:r>
          <a:endParaRPr lang="en-US"/>
        </a:p>
      </dgm:t>
    </dgm:pt>
    <dgm:pt modelId="{6D8CFC9A-547E-4403-989F-267FD769C404}" type="parTrans" cxnId="{95B6211C-FAED-4B64-9FF8-0F55E8E51066}">
      <dgm:prSet/>
      <dgm:spPr/>
      <dgm:t>
        <a:bodyPr/>
        <a:lstStyle/>
        <a:p>
          <a:endParaRPr lang="en-US"/>
        </a:p>
      </dgm:t>
    </dgm:pt>
    <dgm:pt modelId="{9F3107B9-C484-4FA5-BF28-8A6D05B04600}" type="sibTrans" cxnId="{95B6211C-FAED-4B64-9FF8-0F55E8E51066}">
      <dgm:prSet/>
      <dgm:spPr/>
      <dgm:t>
        <a:bodyPr/>
        <a:lstStyle/>
        <a:p>
          <a:endParaRPr lang="en-US"/>
        </a:p>
      </dgm:t>
    </dgm:pt>
    <dgm:pt modelId="{6BB7CA35-7BC3-4850-9A55-88832A1691A0}">
      <dgm:prSet/>
      <dgm:spPr/>
      <dgm:t>
        <a:bodyPr/>
        <a:lstStyle/>
        <a:p>
          <a:r>
            <a:rPr lang="en-US" b="1"/>
            <a:t>What are the “Outputs” </a:t>
          </a:r>
          <a:r>
            <a:rPr lang="en-US" b="1" u="sng"/>
            <a:t>from</a:t>
          </a:r>
          <a:r>
            <a:rPr lang="en-US" b="1"/>
            <a:t> the lava lamp systems?</a:t>
          </a:r>
          <a:endParaRPr lang="en-US"/>
        </a:p>
      </dgm:t>
    </dgm:pt>
    <dgm:pt modelId="{D76368F6-6061-4AF8-BE74-72B1A76D7B47}" type="parTrans" cxnId="{4D704864-AABC-4B6A-AF4A-F404C6B8F43F}">
      <dgm:prSet/>
      <dgm:spPr/>
      <dgm:t>
        <a:bodyPr/>
        <a:lstStyle/>
        <a:p>
          <a:endParaRPr lang="en-US"/>
        </a:p>
      </dgm:t>
    </dgm:pt>
    <dgm:pt modelId="{672D7C4D-F80D-4D06-94DD-4AEA93348F06}" type="sibTrans" cxnId="{4D704864-AABC-4B6A-AF4A-F404C6B8F43F}">
      <dgm:prSet/>
      <dgm:spPr/>
      <dgm:t>
        <a:bodyPr/>
        <a:lstStyle/>
        <a:p>
          <a:endParaRPr lang="en-US"/>
        </a:p>
      </dgm:t>
    </dgm:pt>
    <dgm:pt modelId="{9B98A58E-E703-424D-A546-4B8791D47F54}">
      <dgm:prSet/>
      <dgm:spPr/>
      <dgm:t>
        <a:bodyPr/>
        <a:lstStyle/>
        <a:p>
          <a:r>
            <a:rPr lang="en-US" b="1"/>
            <a:t>What </a:t>
          </a:r>
          <a:r>
            <a:rPr lang="en-US" b="1" u="sng"/>
            <a:t>symbols</a:t>
          </a:r>
          <a:r>
            <a:rPr lang="en-US" b="1"/>
            <a:t> could we use to show             inputs/outputs on a model? </a:t>
          </a:r>
          <a:endParaRPr lang="en-US"/>
        </a:p>
      </dgm:t>
    </dgm:pt>
    <dgm:pt modelId="{6DA0058D-4232-4A14-B957-B8C5FB4DF916}" type="parTrans" cxnId="{41EE4D0D-E84F-4F3C-AD2D-7AC2864CB3A2}">
      <dgm:prSet/>
      <dgm:spPr/>
      <dgm:t>
        <a:bodyPr/>
        <a:lstStyle/>
        <a:p>
          <a:endParaRPr lang="en-US"/>
        </a:p>
      </dgm:t>
    </dgm:pt>
    <dgm:pt modelId="{3A84D4C0-2AAE-490E-9BA5-071B94764C76}" type="sibTrans" cxnId="{41EE4D0D-E84F-4F3C-AD2D-7AC2864CB3A2}">
      <dgm:prSet/>
      <dgm:spPr/>
      <dgm:t>
        <a:bodyPr/>
        <a:lstStyle/>
        <a:p>
          <a:endParaRPr lang="en-US"/>
        </a:p>
      </dgm:t>
    </dgm:pt>
    <dgm:pt modelId="{2680E319-9656-44A9-BB05-6D66E749ABD1}">
      <dgm:prSet/>
      <dgm:spPr/>
      <dgm:t>
        <a:bodyPr/>
        <a:lstStyle/>
        <a:p>
          <a:r>
            <a:rPr lang="en-US" b="1"/>
            <a:t>What could we use on our model </a:t>
          </a:r>
          <a:r>
            <a:rPr lang="en-US" b="1" u="sng"/>
            <a:t>to keep it organized</a:t>
          </a:r>
          <a:r>
            <a:rPr lang="en-US" b="1"/>
            <a:t>?</a:t>
          </a:r>
          <a:endParaRPr lang="en-US"/>
        </a:p>
      </dgm:t>
    </dgm:pt>
    <dgm:pt modelId="{E0B0D0E5-B9DA-47A6-8841-F714DE1CE0D2}" type="parTrans" cxnId="{56B3DA4C-D075-4D34-B3FC-7C940BF2AF19}">
      <dgm:prSet/>
      <dgm:spPr/>
      <dgm:t>
        <a:bodyPr/>
        <a:lstStyle/>
        <a:p>
          <a:endParaRPr lang="en-US"/>
        </a:p>
      </dgm:t>
    </dgm:pt>
    <dgm:pt modelId="{EF6574F0-959F-45E5-862C-F7CAAE877274}" type="sibTrans" cxnId="{56B3DA4C-D075-4D34-B3FC-7C940BF2AF19}">
      <dgm:prSet/>
      <dgm:spPr/>
      <dgm:t>
        <a:bodyPr/>
        <a:lstStyle/>
        <a:p>
          <a:endParaRPr lang="en-US"/>
        </a:p>
      </dgm:t>
    </dgm:pt>
    <dgm:pt modelId="{163275C2-0145-41F1-B179-BAA85B73DFBB}" type="pres">
      <dgm:prSet presAssocID="{215C0E93-E683-48C4-BE5F-1729B4F1C9F0}" presName="linear" presStyleCnt="0">
        <dgm:presLayoutVars>
          <dgm:animLvl val="lvl"/>
          <dgm:resizeHandles val="exact"/>
        </dgm:presLayoutVars>
      </dgm:prSet>
      <dgm:spPr/>
    </dgm:pt>
    <dgm:pt modelId="{6903DE3F-970C-4DCF-8B02-1EB736D7E179}" type="pres">
      <dgm:prSet presAssocID="{6C5F4B8C-512B-473E-9370-CB3793E5354E}" presName="parentText" presStyleLbl="node1" presStyleIdx="0" presStyleCnt="4">
        <dgm:presLayoutVars>
          <dgm:chMax val="0"/>
          <dgm:bulletEnabled val="1"/>
        </dgm:presLayoutVars>
      </dgm:prSet>
      <dgm:spPr/>
    </dgm:pt>
    <dgm:pt modelId="{38781532-6E8D-4954-A9F6-E6707284EB51}" type="pres">
      <dgm:prSet presAssocID="{9F3107B9-C484-4FA5-BF28-8A6D05B04600}" presName="spacer" presStyleCnt="0"/>
      <dgm:spPr/>
    </dgm:pt>
    <dgm:pt modelId="{DDF1A76F-90B6-4A36-9D4E-522581390C2D}" type="pres">
      <dgm:prSet presAssocID="{6BB7CA35-7BC3-4850-9A55-88832A1691A0}" presName="parentText" presStyleLbl="node1" presStyleIdx="1" presStyleCnt="4">
        <dgm:presLayoutVars>
          <dgm:chMax val="0"/>
          <dgm:bulletEnabled val="1"/>
        </dgm:presLayoutVars>
      </dgm:prSet>
      <dgm:spPr/>
    </dgm:pt>
    <dgm:pt modelId="{C67A032D-D927-4153-B8D5-51F046F685B7}" type="pres">
      <dgm:prSet presAssocID="{672D7C4D-F80D-4D06-94DD-4AEA93348F06}" presName="spacer" presStyleCnt="0"/>
      <dgm:spPr/>
    </dgm:pt>
    <dgm:pt modelId="{A5D52182-F657-401B-8E42-EEC657D86778}" type="pres">
      <dgm:prSet presAssocID="{9B98A58E-E703-424D-A546-4B8791D47F54}" presName="parentText" presStyleLbl="node1" presStyleIdx="2" presStyleCnt="4">
        <dgm:presLayoutVars>
          <dgm:chMax val="0"/>
          <dgm:bulletEnabled val="1"/>
        </dgm:presLayoutVars>
      </dgm:prSet>
      <dgm:spPr/>
    </dgm:pt>
    <dgm:pt modelId="{A020A7D3-39CF-416E-BE13-A59BA8BDC803}" type="pres">
      <dgm:prSet presAssocID="{3A84D4C0-2AAE-490E-9BA5-071B94764C76}" presName="spacer" presStyleCnt="0"/>
      <dgm:spPr/>
    </dgm:pt>
    <dgm:pt modelId="{0CF2E43E-EE34-4246-8193-CF31D14416BB}" type="pres">
      <dgm:prSet presAssocID="{2680E319-9656-44A9-BB05-6D66E749ABD1}" presName="parentText" presStyleLbl="node1" presStyleIdx="3" presStyleCnt="4">
        <dgm:presLayoutVars>
          <dgm:chMax val="0"/>
          <dgm:bulletEnabled val="1"/>
        </dgm:presLayoutVars>
      </dgm:prSet>
      <dgm:spPr/>
    </dgm:pt>
  </dgm:ptLst>
  <dgm:cxnLst>
    <dgm:cxn modelId="{41EE4D0D-E84F-4F3C-AD2D-7AC2864CB3A2}" srcId="{215C0E93-E683-48C4-BE5F-1729B4F1C9F0}" destId="{9B98A58E-E703-424D-A546-4B8791D47F54}" srcOrd="2" destOrd="0" parTransId="{6DA0058D-4232-4A14-B957-B8C5FB4DF916}" sibTransId="{3A84D4C0-2AAE-490E-9BA5-071B94764C76}"/>
    <dgm:cxn modelId="{95B6211C-FAED-4B64-9FF8-0F55E8E51066}" srcId="{215C0E93-E683-48C4-BE5F-1729B4F1C9F0}" destId="{6C5F4B8C-512B-473E-9370-CB3793E5354E}" srcOrd="0" destOrd="0" parTransId="{6D8CFC9A-547E-4403-989F-267FD769C404}" sibTransId="{9F3107B9-C484-4FA5-BF28-8A6D05B04600}"/>
    <dgm:cxn modelId="{9FEDB362-347F-467C-8AA5-3AFB89BC912F}" type="presOf" srcId="{215C0E93-E683-48C4-BE5F-1729B4F1C9F0}" destId="{163275C2-0145-41F1-B179-BAA85B73DFBB}" srcOrd="0" destOrd="0" presId="urn:microsoft.com/office/officeart/2005/8/layout/vList2"/>
    <dgm:cxn modelId="{9D30F643-60D7-4768-8E7D-FAA9C24BD7B4}" type="presOf" srcId="{6C5F4B8C-512B-473E-9370-CB3793E5354E}" destId="{6903DE3F-970C-4DCF-8B02-1EB736D7E179}" srcOrd="0" destOrd="0" presId="urn:microsoft.com/office/officeart/2005/8/layout/vList2"/>
    <dgm:cxn modelId="{4D704864-AABC-4B6A-AF4A-F404C6B8F43F}" srcId="{215C0E93-E683-48C4-BE5F-1729B4F1C9F0}" destId="{6BB7CA35-7BC3-4850-9A55-88832A1691A0}" srcOrd="1" destOrd="0" parTransId="{D76368F6-6061-4AF8-BE74-72B1A76D7B47}" sibTransId="{672D7C4D-F80D-4D06-94DD-4AEA93348F06}"/>
    <dgm:cxn modelId="{56B3DA4C-D075-4D34-B3FC-7C940BF2AF19}" srcId="{215C0E93-E683-48C4-BE5F-1729B4F1C9F0}" destId="{2680E319-9656-44A9-BB05-6D66E749ABD1}" srcOrd="3" destOrd="0" parTransId="{E0B0D0E5-B9DA-47A6-8841-F714DE1CE0D2}" sibTransId="{EF6574F0-959F-45E5-862C-F7CAAE877274}"/>
    <dgm:cxn modelId="{36D13BAB-33C8-4D28-8D25-3BE16F43A4FF}" type="presOf" srcId="{6BB7CA35-7BC3-4850-9A55-88832A1691A0}" destId="{DDF1A76F-90B6-4A36-9D4E-522581390C2D}" srcOrd="0" destOrd="0" presId="urn:microsoft.com/office/officeart/2005/8/layout/vList2"/>
    <dgm:cxn modelId="{EC3038D7-59A9-4BDE-98AE-9F9E96458D50}" type="presOf" srcId="{9B98A58E-E703-424D-A546-4B8791D47F54}" destId="{A5D52182-F657-401B-8E42-EEC657D86778}" srcOrd="0" destOrd="0" presId="urn:microsoft.com/office/officeart/2005/8/layout/vList2"/>
    <dgm:cxn modelId="{1325DFDE-7B36-459A-B0DF-A67CD19CB1BA}" type="presOf" srcId="{2680E319-9656-44A9-BB05-6D66E749ABD1}" destId="{0CF2E43E-EE34-4246-8193-CF31D14416BB}" srcOrd="0" destOrd="0" presId="urn:microsoft.com/office/officeart/2005/8/layout/vList2"/>
    <dgm:cxn modelId="{3119209C-92D4-4C3F-B410-561D3F8F362A}" type="presParOf" srcId="{163275C2-0145-41F1-B179-BAA85B73DFBB}" destId="{6903DE3F-970C-4DCF-8B02-1EB736D7E179}" srcOrd="0" destOrd="0" presId="urn:microsoft.com/office/officeart/2005/8/layout/vList2"/>
    <dgm:cxn modelId="{80B5AE51-56B0-4BA6-954D-2B7578A44396}" type="presParOf" srcId="{163275C2-0145-41F1-B179-BAA85B73DFBB}" destId="{38781532-6E8D-4954-A9F6-E6707284EB51}" srcOrd="1" destOrd="0" presId="urn:microsoft.com/office/officeart/2005/8/layout/vList2"/>
    <dgm:cxn modelId="{89CAB6A3-B3CE-4237-8E4C-5F650F8E29CB}" type="presParOf" srcId="{163275C2-0145-41F1-B179-BAA85B73DFBB}" destId="{DDF1A76F-90B6-4A36-9D4E-522581390C2D}" srcOrd="2" destOrd="0" presId="urn:microsoft.com/office/officeart/2005/8/layout/vList2"/>
    <dgm:cxn modelId="{C657E8FA-C747-4B3A-82FC-A39DB71FBC5E}" type="presParOf" srcId="{163275C2-0145-41F1-B179-BAA85B73DFBB}" destId="{C67A032D-D927-4153-B8D5-51F046F685B7}" srcOrd="3" destOrd="0" presId="urn:microsoft.com/office/officeart/2005/8/layout/vList2"/>
    <dgm:cxn modelId="{D42FBDD4-D00B-406E-A671-D00D108215B9}" type="presParOf" srcId="{163275C2-0145-41F1-B179-BAA85B73DFBB}" destId="{A5D52182-F657-401B-8E42-EEC657D86778}" srcOrd="4" destOrd="0" presId="urn:microsoft.com/office/officeart/2005/8/layout/vList2"/>
    <dgm:cxn modelId="{F382DB8A-967B-490A-9593-66A96B277328}" type="presParOf" srcId="{163275C2-0145-41F1-B179-BAA85B73DFBB}" destId="{A020A7D3-39CF-416E-BE13-A59BA8BDC803}" srcOrd="5" destOrd="0" presId="urn:microsoft.com/office/officeart/2005/8/layout/vList2"/>
    <dgm:cxn modelId="{B5713606-EF35-4CFC-9013-0A303974B308}" type="presParOf" srcId="{163275C2-0145-41F1-B179-BAA85B73DFBB}" destId="{0CF2E43E-EE34-4246-8193-CF31D14416B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8FDE13-430D-483F-8766-57A2CF02265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2DE0413-888E-4C64-BAB9-A86DD6D83E85}">
      <dgm:prSet custT="1"/>
      <dgm:spPr/>
      <dgm:t>
        <a:bodyPr/>
        <a:lstStyle/>
        <a:p>
          <a:r>
            <a:rPr lang="en-US" sz="2800" dirty="0"/>
            <a:t>Make sure to draw a legend or key on your model</a:t>
          </a:r>
        </a:p>
      </dgm:t>
    </dgm:pt>
    <dgm:pt modelId="{F8EB7D2C-9ACF-455E-993D-DA4DE20EC793}" type="parTrans" cxnId="{552A59B9-8E2E-4A77-9234-1F64F819448B}">
      <dgm:prSet/>
      <dgm:spPr/>
      <dgm:t>
        <a:bodyPr/>
        <a:lstStyle/>
        <a:p>
          <a:endParaRPr lang="en-US"/>
        </a:p>
      </dgm:t>
    </dgm:pt>
    <dgm:pt modelId="{D38A3FF8-1BB6-4620-9A2D-5295815C3D7E}" type="sibTrans" cxnId="{552A59B9-8E2E-4A77-9234-1F64F819448B}">
      <dgm:prSet/>
      <dgm:spPr/>
      <dgm:t>
        <a:bodyPr/>
        <a:lstStyle/>
        <a:p>
          <a:endParaRPr lang="en-US"/>
        </a:p>
      </dgm:t>
    </dgm:pt>
    <dgm:pt modelId="{5AB74046-C7FE-4D38-B36C-9293707FF668}">
      <dgm:prSet custT="1"/>
      <dgm:spPr/>
      <dgm:t>
        <a:bodyPr/>
        <a:lstStyle/>
        <a:p>
          <a:r>
            <a:rPr lang="en-US" sz="2800" dirty="0"/>
            <a:t>Make sure to label “Inputs” &amp; “Outputs” in your model</a:t>
          </a:r>
        </a:p>
      </dgm:t>
    </dgm:pt>
    <dgm:pt modelId="{C392EF17-C6E1-4C5C-B001-5D35A8B1F361}" type="parTrans" cxnId="{473F5A5A-5BA8-423F-A1D0-130ECE782A13}">
      <dgm:prSet/>
      <dgm:spPr/>
      <dgm:t>
        <a:bodyPr/>
        <a:lstStyle/>
        <a:p>
          <a:endParaRPr lang="en-US"/>
        </a:p>
      </dgm:t>
    </dgm:pt>
    <dgm:pt modelId="{DDB6D468-52DA-4192-A8A5-3E59D277E1CE}" type="sibTrans" cxnId="{473F5A5A-5BA8-423F-A1D0-130ECE782A13}">
      <dgm:prSet/>
      <dgm:spPr/>
      <dgm:t>
        <a:bodyPr/>
        <a:lstStyle/>
        <a:p>
          <a:endParaRPr lang="en-US"/>
        </a:p>
      </dgm:t>
    </dgm:pt>
    <dgm:pt modelId="{917E1082-F5AB-49EF-9283-00ED7E39F0E4}">
      <dgm:prSet custT="1"/>
      <dgm:spPr/>
      <dgm:t>
        <a:bodyPr/>
        <a:lstStyle/>
        <a:p>
          <a:r>
            <a:rPr lang="en-US" sz="2800" dirty="0"/>
            <a:t>Make sure to label each of the Inputs &amp; Outputs as energy or matter</a:t>
          </a:r>
        </a:p>
      </dgm:t>
    </dgm:pt>
    <dgm:pt modelId="{2DA30EE8-B67A-4726-AF6F-AC88DF53C631}" type="parTrans" cxnId="{210C9028-F659-46AC-AB13-38624E3ACCB7}">
      <dgm:prSet/>
      <dgm:spPr/>
      <dgm:t>
        <a:bodyPr/>
        <a:lstStyle/>
        <a:p>
          <a:endParaRPr lang="en-US"/>
        </a:p>
      </dgm:t>
    </dgm:pt>
    <dgm:pt modelId="{DAA19620-E0B2-4292-988A-07AF22FE24CE}" type="sibTrans" cxnId="{210C9028-F659-46AC-AB13-38624E3ACCB7}">
      <dgm:prSet/>
      <dgm:spPr/>
      <dgm:t>
        <a:bodyPr/>
        <a:lstStyle/>
        <a:p>
          <a:endParaRPr lang="en-US"/>
        </a:p>
      </dgm:t>
    </dgm:pt>
    <dgm:pt modelId="{8B4C2383-1D3A-4435-842E-E5F8F8923A1E}" type="pres">
      <dgm:prSet presAssocID="{F88FDE13-430D-483F-8766-57A2CF02265F}" presName="root" presStyleCnt="0">
        <dgm:presLayoutVars>
          <dgm:dir/>
          <dgm:resizeHandles val="exact"/>
        </dgm:presLayoutVars>
      </dgm:prSet>
      <dgm:spPr/>
    </dgm:pt>
    <dgm:pt modelId="{FAB7F98F-F2DC-4CA3-AD4D-72085FA787CF}" type="pres">
      <dgm:prSet presAssocID="{92DE0413-888E-4C64-BAB9-A86DD6D83E85}" presName="compNode" presStyleCnt="0"/>
      <dgm:spPr/>
    </dgm:pt>
    <dgm:pt modelId="{62B38C77-9F61-4B25-A796-FBAAD776CE27}" type="pres">
      <dgm:prSet presAssocID="{92DE0413-888E-4C64-BAB9-A86DD6D83E85}" presName="bgRect" presStyleLbl="bgShp" presStyleIdx="0" presStyleCnt="3"/>
      <dgm:spPr/>
    </dgm:pt>
    <dgm:pt modelId="{1EF4FD30-50E0-473A-9A45-43685C53C755}" type="pres">
      <dgm:prSet presAssocID="{92DE0413-888E-4C64-BAB9-A86DD6D83E8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ncil"/>
        </a:ext>
      </dgm:extLst>
    </dgm:pt>
    <dgm:pt modelId="{44FA81BA-5F80-4BE5-AF37-86B32FF9A2C1}" type="pres">
      <dgm:prSet presAssocID="{92DE0413-888E-4C64-BAB9-A86DD6D83E85}" presName="spaceRect" presStyleCnt="0"/>
      <dgm:spPr/>
    </dgm:pt>
    <dgm:pt modelId="{2A1CAF31-48EF-40B9-93C9-70B0B19B7E1E}" type="pres">
      <dgm:prSet presAssocID="{92DE0413-888E-4C64-BAB9-A86DD6D83E85}" presName="parTx" presStyleLbl="revTx" presStyleIdx="0" presStyleCnt="3">
        <dgm:presLayoutVars>
          <dgm:chMax val="0"/>
          <dgm:chPref val="0"/>
        </dgm:presLayoutVars>
      </dgm:prSet>
      <dgm:spPr/>
    </dgm:pt>
    <dgm:pt modelId="{E1D821D0-B3DB-44D8-96A0-0696253FA2A5}" type="pres">
      <dgm:prSet presAssocID="{D38A3FF8-1BB6-4620-9A2D-5295815C3D7E}" presName="sibTrans" presStyleCnt="0"/>
      <dgm:spPr/>
    </dgm:pt>
    <dgm:pt modelId="{AA1F3D45-79B0-41F1-A339-AEC59BA12B28}" type="pres">
      <dgm:prSet presAssocID="{5AB74046-C7FE-4D38-B36C-9293707FF668}" presName="compNode" presStyleCnt="0"/>
      <dgm:spPr/>
    </dgm:pt>
    <dgm:pt modelId="{C2649C38-24EF-4846-BD84-2AF4C2580B17}" type="pres">
      <dgm:prSet presAssocID="{5AB74046-C7FE-4D38-B36C-9293707FF668}" presName="bgRect" presStyleLbl="bgShp" presStyleIdx="1" presStyleCnt="3"/>
      <dgm:spPr/>
    </dgm:pt>
    <dgm:pt modelId="{7C9348AC-EA55-4E6B-AC9A-24C22A613313}" type="pres">
      <dgm:prSet presAssocID="{5AB74046-C7FE-4D38-B36C-9293707FF66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A242C1F5-E801-40D4-B064-256020F15971}" type="pres">
      <dgm:prSet presAssocID="{5AB74046-C7FE-4D38-B36C-9293707FF668}" presName="spaceRect" presStyleCnt="0"/>
      <dgm:spPr/>
    </dgm:pt>
    <dgm:pt modelId="{9590F900-682D-4745-90AF-D674BDCBD9E7}" type="pres">
      <dgm:prSet presAssocID="{5AB74046-C7FE-4D38-B36C-9293707FF668}" presName="parTx" presStyleLbl="revTx" presStyleIdx="1" presStyleCnt="3">
        <dgm:presLayoutVars>
          <dgm:chMax val="0"/>
          <dgm:chPref val="0"/>
        </dgm:presLayoutVars>
      </dgm:prSet>
      <dgm:spPr/>
    </dgm:pt>
    <dgm:pt modelId="{A074C42D-3BE7-4E2D-A9C9-52C8AA20B85D}" type="pres">
      <dgm:prSet presAssocID="{DDB6D468-52DA-4192-A8A5-3E59D277E1CE}" presName="sibTrans" presStyleCnt="0"/>
      <dgm:spPr/>
    </dgm:pt>
    <dgm:pt modelId="{EF81CF1F-F89B-4401-B4CC-3D3F305706E9}" type="pres">
      <dgm:prSet presAssocID="{917E1082-F5AB-49EF-9283-00ED7E39F0E4}" presName="compNode" presStyleCnt="0"/>
      <dgm:spPr/>
    </dgm:pt>
    <dgm:pt modelId="{10816B2E-E9F7-42E9-A62E-4B77C98D87E4}" type="pres">
      <dgm:prSet presAssocID="{917E1082-F5AB-49EF-9283-00ED7E39F0E4}" presName="bgRect" presStyleLbl="bgShp" presStyleIdx="2" presStyleCnt="3" custLinFactNeighborX="3756" custLinFactNeighborY="5949"/>
      <dgm:spPr/>
    </dgm:pt>
    <dgm:pt modelId="{213FFEF4-9C34-418F-BA35-61A12441F81F}" type="pres">
      <dgm:prSet presAssocID="{917E1082-F5AB-49EF-9283-00ED7E39F0E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tom"/>
        </a:ext>
      </dgm:extLst>
    </dgm:pt>
    <dgm:pt modelId="{07CEC015-B1E2-442E-952C-25786A9ACB5A}" type="pres">
      <dgm:prSet presAssocID="{917E1082-F5AB-49EF-9283-00ED7E39F0E4}" presName="spaceRect" presStyleCnt="0"/>
      <dgm:spPr/>
    </dgm:pt>
    <dgm:pt modelId="{2794B521-1A92-4783-B582-8A0E79A6A4F9}" type="pres">
      <dgm:prSet presAssocID="{917E1082-F5AB-49EF-9283-00ED7E39F0E4}" presName="parTx" presStyleLbl="revTx" presStyleIdx="2" presStyleCnt="3">
        <dgm:presLayoutVars>
          <dgm:chMax val="0"/>
          <dgm:chPref val="0"/>
        </dgm:presLayoutVars>
      </dgm:prSet>
      <dgm:spPr/>
    </dgm:pt>
  </dgm:ptLst>
  <dgm:cxnLst>
    <dgm:cxn modelId="{210C9028-F659-46AC-AB13-38624E3ACCB7}" srcId="{F88FDE13-430D-483F-8766-57A2CF02265F}" destId="{917E1082-F5AB-49EF-9283-00ED7E39F0E4}" srcOrd="2" destOrd="0" parTransId="{2DA30EE8-B67A-4726-AF6F-AC88DF53C631}" sibTransId="{DAA19620-E0B2-4292-988A-07AF22FE24CE}"/>
    <dgm:cxn modelId="{E261BC2E-53C4-4199-9BA9-4D8BB6746660}" type="presOf" srcId="{92DE0413-888E-4C64-BAB9-A86DD6D83E85}" destId="{2A1CAF31-48EF-40B9-93C9-70B0B19B7E1E}" srcOrd="0" destOrd="0" presId="urn:microsoft.com/office/officeart/2018/2/layout/IconVerticalSolidList"/>
    <dgm:cxn modelId="{4545DC36-3D53-4D6E-A994-1ED9E2AE8737}" type="presOf" srcId="{917E1082-F5AB-49EF-9283-00ED7E39F0E4}" destId="{2794B521-1A92-4783-B582-8A0E79A6A4F9}" srcOrd="0" destOrd="0" presId="urn:microsoft.com/office/officeart/2018/2/layout/IconVerticalSolidList"/>
    <dgm:cxn modelId="{998D5162-4C2E-4710-A6C9-83BE42600150}" type="presOf" srcId="{5AB74046-C7FE-4D38-B36C-9293707FF668}" destId="{9590F900-682D-4745-90AF-D674BDCBD9E7}" srcOrd="0" destOrd="0" presId="urn:microsoft.com/office/officeart/2018/2/layout/IconVerticalSolidList"/>
    <dgm:cxn modelId="{473F5A5A-5BA8-423F-A1D0-130ECE782A13}" srcId="{F88FDE13-430D-483F-8766-57A2CF02265F}" destId="{5AB74046-C7FE-4D38-B36C-9293707FF668}" srcOrd="1" destOrd="0" parTransId="{C392EF17-C6E1-4C5C-B001-5D35A8B1F361}" sibTransId="{DDB6D468-52DA-4192-A8A5-3E59D277E1CE}"/>
    <dgm:cxn modelId="{65523E7B-7674-4A65-BF45-4A5AE4566167}" type="presOf" srcId="{F88FDE13-430D-483F-8766-57A2CF02265F}" destId="{8B4C2383-1D3A-4435-842E-E5F8F8923A1E}" srcOrd="0" destOrd="0" presId="urn:microsoft.com/office/officeart/2018/2/layout/IconVerticalSolidList"/>
    <dgm:cxn modelId="{552A59B9-8E2E-4A77-9234-1F64F819448B}" srcId="{F88FDE13-430D-483F-8766-57A2CF02265F}" destId="{92DE0413-888E-4C64-BAB9-A86DD6D83E85}" srcOrd="0" destOrd="0" parTransId="{F8EB7D2C-9ACF-455E-993D-DA4DE20EC793}" sibTransId="{D38A3FF8-1BB6-4620-9A2D-5295815C3D7E}"/>
    <dgm:cxn modelId="{4B6013D2-2B36-41A6-8008-52132D3C6B41}" type="presParOf" srcId="{8B4C2383-1D3A-4435-842E-E5F8F8923A1E}" destId="{FAB7F98F-F2DC-4CA3-AD4D-72085FA787CF}" srcOrd="0" destOrd="0" presId="urn:microsoft.com/office/officeart/2018/2/layout/IconVerticalSolidList"/>
    <dgm:cxn modelId="{F281E6D9-3F7D-4A7C-A2E8-3185C34DBB85}" type="presParOf" srcId="{FAB7F98F-F2DC-4CA3-AD4D-72085FA787CF}" destId="{62B38C77-9F61-4B25-A796-FBAAD776CE27}" srcOrd="0" destOrd="0" presId="urn:microsoft.com/office/officeart/2018/2/layout/IconVerticalSolidList"/>
    <dgm:cxn modelId="{CA207F9E-E84B-4CB1-8DD0-8AD228ADBB8F}" type="presParOf" srcId="{FAB7F98F-F2DC-4CA3-AD4D-72085FA787CF}" destId="{1EF4FD30-50E0-473A-9A45-43685C53C755}" srcOrd="1" destOrd="0" presId="urn:microsoft.com/office/officeart/2018/2/layout/IconVerticalSolidList"/>
    <dgm:cxn modelId="{CA8E2355-BF2A-4216-868F-45C790FE39C7}" type="presParOf" srcId="{FAB7F98F-F2DC-4CA3-AD4D-72085FA787CF}" destId="{44FA81BA-5F80-4BE5-AF37-86B32FF9A2C1}" srcOrd="2" destOrd="0" presId="urn:microsoft.com/office/officeart/2018/2/layout/IconVerticalSolidList"/>
    <dgm:cxn modelId="{FAA72D1E-4430-4D67-92AF-F791B626BCB1}" type="presParOf" srcId="{FAB7F98F-F2DC-4CA3-AD4D-72085FA787CF}" destId="{2A1CAF31-48EF-40B9-93C9-70B0B19B7E1E}" srcOrd="3" destOrd="0" presId="urn:microsoft.com/office/officeart/2018/2/layout/IconVerticalSolidList"/>
    <dgm:cxn modelId="{12D62522-AF48-490E-8072-E465A126C4B6}" type="presParOf" srcId="{8B4C2383-1D3A-4435-842E-E5F8F8923A1E}" destId="{E1D821D0-B3DB-44D8-96A0-0696253FA2A5}" srcOrd="1" destOrd="0" presId="urn:microsoft.com/office/officeart/2018/2/layout/IconVerticalSolidList"/>
    <dgm:cxn modelId="{B0624459-D2BA-477C-B147-F194E78F726C}" type="presParOf" srcId="{8B4C2383-1D3A-4435-842E-E5F8F8923A1E}" destId="{AA1F3D45-79B0-41F1-A339-AEC59BA12B28}" srcOrd="2" destOrd="0" presId="urn:microsoft.com/office/officeart/2018/2/layout/IconVerticalSolidList"/>
    <dgm:cxn modelId="{B569CA7A-E3A4-4028-8A1F-FE00A73F6C23}" type="presParOf" srcId="{AA1F3D45-79B0-41F1-A339-AEC59BA12B28}" destId="{C2649C38-24EF-4846-BD84-2AF4C2580B17}" srcOrd="0" destOrd="0" presId="urn:microsoft.com/office/officeart/2018/2/layout/IconVerticalSolidList"/>
    <dgm:cxn modelId="{76E6F0A7-0836-434F-8AEE-15606EDE4ADF}" type="presParOf" srcId="{AA1F3D45-79B0-41F1-A339-AEC59BA12B28}" destId="{7C9348AC-EA55-4E6B-AC9A-24C22A613313}" srcOrd="1" destOrd="0" presId="urn:microsoft.com/office/officeart/2018/2/layout/IconVerticalSolidList"/>
    <dgm:cxn modelId="{40C644FE-EEC2-43BB-A021-64B98A1D9175}" type="presParOf" srcId="{AA1F3D45-79B0-41F1-A339-AEC59BA12B28}" destId="{A242C1F5-E801-40D4-B064-256020F15971}" srcOrd="2" destOrd="0" presId="urn:microsoft.com/office/officeart/2018/2/layout/IconVerticalSolidList"/>
    <dgm:cxn modelId="{0572E90B-5840-4DEB-BE22-D398ECB3C494}" type="presParOf" srcId="{AA1F3D45-79B0-41F1-A339-AEC59BA12B28}" destId="{9590F900-682D-4745-90AF-D674BDCBD9E7}" srcOrd="3" destOrd="0" presId="urn:microsoft.com/office/officeart/2018/2/layout/IconVerticalSolidList"/>
    <dgm:cxn modelId="{38535DF4-546D-414B-82CA-54994D56C8B1}" type="presParOf" srcId="{8B4C2383-1D3A-4435-842E-E5F8F8923A1E}" destId="{A074C42D-3BE7-4E2D-A9C9-52C8AA20B85D}" srcOrd="3" destOrd="0" presId="urn:microsoft.com/office/officeart/2018/2/layout/IconVerticalSolidList"/>
    <dgm:cxn modelId="{C9A89ED7-6501-4F71-A9D3-3B203169B80C}" type="presParOf" srcId="{8B4C2383-1D3A-4435-842E-E5F8F8923A1E}" destId="{EF81CF1F-F89B-4401-B4CC-3D3F305706E9}" srcOrd="4" destOrd="0" presId="urn:microsoft.com/office/officeart/2018/2/layout/IconVerticalSolidList"/>
    <dgm:cxn modelId="{6F8461D5-169D-4B81-ADCA-B0DDEFDB6F35}" type="presParOf" srcId="{EF81CF1F-F89B-4401-B4CC-3D3F305706E9}" destId="{10816B2E-E9F7-42E9-A62E-4B77C98D87E4}" srcOrd="0" destOrd="0" presId="urn:microsoft.com/office/officeart/2018/2/layout/IconVerticalSolidList"/>
    <dgm:cxn modelId="{2B77E5DE-1DF4-4823-B0A7-4CA71D51FFC1}" type="presParOf" srcId="{EF81CF1F-F89B-4401-B4CC-3D3F305706E9}" destId="{213FFEF4-9C34-418F-BA35-61A12441F81F}" srcOrd="1" destOrd="0" presId="urn:microsoft.com/office/officeart/2018/2/layout/IconVerticalSolidList"/>
    <dgm:cxn modelId="{59F83255-DB53-4214-B5EB-813CC75A065C}" type="presParOf" srcId="{EF81CF1F-F89B-4401-B4CC-3D3F305706E9}" destId="{07CEC015-B1E2-442E-952C-25786A9ACB5A}" srcOrd="2" destOrd="0" presId="urn:microsoft.com/office/officeart/2018/2/layout/IconVerticalSolidList"/>
    <dgm:cxn modelId="{D793BA68-116A-4CAD-B235-D4669E426E72}" type="presParOf" srcId="{EF81CF1F-F89B-4401-B4CC-3D3F305706E9}" destId="{2794B521-1A92-4783-B582-8A0E79A6A4F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8B0788-72AE-4EDC-A861-4C73F0CDFEF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7DF290C-69CF-4DEB-9284-5D905E0B162C}">
      <dgm:prSet custT="1"/>
      <dgm:spPr/>
      <dgm:t>
        <a:bodyPr/>
        <a:lstStyle/>
        <a:p>
          <a:r>
            <a:rPr lang="en-US" sz="2800" dirty="0"/>
            <a:t>What was surprising?</a:t>
          </a:r>
        </a:p>
      </dgm:t>
    </dgm:pt>
    <dgm:pt modelId="{18A73039-5C24-4A9E-9B93-1354461EED5A}" type="parTrans" cxnId="{54371564-B2C5-4A2A-97B8-7170DDE90BC6}">
      <dgm:prSet/>
      <dgm:spPr/>
      <dgm:t>
        <a:bodyPr/>
        <a:lstStyle/>
        <a:p>
          <a:endParaRPr lang="en-US"/>
        </a:p>
      </dgm:t>
    </dgm:pt>
    <dgm:pt modelId="{67ED8675-D1EC-4DF9-A6FD-B890FDF5776C}" type="sibTrans" cxnId="{54371564-B2C5-4A2A-97B8-7170DDE90BC6}">
      <dgm:prSet/>
      <dgm:spPr/>
      <dgm:t>
        <a:bodyPr/>
        <a:lstStyle/>
        <a:p>
          <a:endParaRPr lang="en-US"/>
        </a:p>
      </dgm:t>
    </dgm:pt>
    <dgm:pt modelId="{DDD19325-2253-4962-BA97-ABE9D1C030CD}">
      <dgm:prSet custT="1"/>
      <dgm:spPr/>
      <dgm:t>
        <a:bodyPr/>
        <a:lstStyle/>
        <a:p>
          <a:r>
            <a:rPr lang="en-US" sz="2800" dirty="0"/>
            <a:t>What did you already know but see in a new way?</a:t>
          </a:r>
        </a:p>
      </dgm:t>
    </dgm:pt>
    <dgm:pt modelId="{7AE0143D-5228-44DB-BDF6-A627DD6C1BB6}" type="parTrans" cxnId="{22BA5846-9B27-41BA-AF57-1B2DEBCED5D0}">
      <dgm:prSet/>
      <dgm:spPr/>
      <dgm:t>
        <a:bodyPr/>
        <a:lstStyle/>
        <a:p>
          <a:endParaRPr lang="en-US"/>
        </a:p>
      </dgm:t>
    </dgm:pt>
    <dgm:pt modelId="{ED5097EF-8EA0-4533-A6A7-B10DA0A56BE3}" type="sibTrans" cxnId="{22BA5846-9B27-41BA-AF57-1B2DEBCED5D0}">
      <dgm:prSet/>
      <dgm:spPr/>
      <dgm:t>
        <a:bodyPr/>
        <a:lstStyle/>
        <a:p>
          <a:endParaRPr lang="en-US"/>
        </a:p>
      </dgm:t>
    </dgm:pt>
    <dgm:pt modelId="{49231504-078D-485D-9ED1-090D294AE66C}">
      <dgm:prSet custT="1"/>
      <dgm:spPr/>
      <dgm:t>
        <a:bodyPr/>
        <a:lstStyle/>
        <a:p>
          <a:r>
            <a:rPr lang="en-US" sz="2800" dirty="0"/>
            <a:t>What do you still need help with?</a:t>
          </a:r>
        </a:p>
      </dgm:t>
    </dgm:pt>
    <dgm:pt modelId="{9CF8F81A-ECEE-459D-AB50-AEAC0D191988}" type="parTrans" cxnId="{E44AC786-65A9-4027-8AF9-B7F0A2C47289}">
      <dgm:prSet/>
      <dgm:spPr/>
      <dgm:t>
        <a:bodyPr/>
        <a:lstStyle/>
        <a:p>
          <a:endParaRPr lang="en-US"/>
        </a:p>
      </dgm:t>
    </dgm:pt>
    <dgm:pt modelId="{04E747E9-D501-4FF2-A224-EB5781223EE4}" type="sibTrans" cxnId="{E44AC786-65A9-4027-8AF9-B7F0A2C47289}">
      <dgm:prSet/>
      <dgm:spPr/>
      <dgm:t>
        <a:bodyPr/>
        <a:lstStyle/>
        <a:p>
          <a:endParaRPr lang="en-US"/>
        </a:p>
      </dgm:t>
    </dgm:pt>
    <dgm:pt modelId="{812B1D70-87CC-46BE-9418-41178FF3851A}" type="pres">
      <dgm:prSet presAssocID="{AC8B0788-72AE-4EDC-A861-4C73F0CDFEF2}" presName="root" presStyleCnt="0">
        <dgm:presLayoutVars>
          <dgm:dir/>
          <dgm:resizeHandles val="exact"/>
        </dgm:presLayoutVars>
      </dgm:prSet>
      <dgm:spPr/>
    </dgm:pt>
    <dgm:pt modelId="{D8BB6BA3-6671-4F26-9F68-1C84134FCC4E}" type="pres">
      <dgm:prSet presAssocID="{07DF290C-69CF-4DEB-9284-5D905E0B162C}" presName="compNode" presStyleCnt="0"/>
      <dgm:spPr/>
    </dgm:pt>
    <dgm:pt modelId="{88E2FCC3-6B75-484B-AA33-419F55CFF192}" type="pres">
      <dgm:prSet presAssocID="{07DF290C-69CF-4DEB-9284-5D905E0B162C}" presName="bgRect" presStyleLbl="bgShp" presStyleIdx="0" presStyleCnt="3"/>
      <dgm:spPr/>
    </dgm:pt>
    <dgm:pt modelId="{0B92807B-4C1F-445C-846F-025B1ADEFE09}" type="pres">
      <dgm:prSet presAssocID="{07DF290C-69CF-4DEB-9284-5D905E0B162C}" presName="iconRect" presStyleLbl="node1" presStyleIdx="0" presStyleCnt="3" custScaleX="116051" custScaleY="11901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Ghost"/>
        </a:ext>
      </dgm:extLst>
    </dgm:pt>
    <dgm:pt modelId="{8CEF6861-CD60-40F1-ACFB-AA6AD82C7A4F}" type="pres">
      <dgm:prSet presAssocID="{07DF290C-69CF-4DEB-9284-5D905E0B162C}" presName="spaceRect" presStyleCnt="0"/>
      <dgm:spPr/>
    </dgm:pt>
    <dgm:pt modelId="{39102716-6E0F-468C-B179-128C794A76DC}" type="pres">
      <dgm:prSet presAssocID="{07DF290C-69CF-4DEB-9284-5D905E0B162C}" presName="parTx" presStyleLbl="revTx" presStyleIdx="0" presStyleCnt="3">
        <dgm:presLayoutVars>
          <dgm:chMax val="0"/>
          <dgm:chPref val="0"/>
        </dgm:presLayoutVars>
      </dgm:prSet>
      <dgm:spPr/>
    </dgm:pt>
    <dgm:pt modelId="{02203E8E-DD76-4E76-859D-70567A2991B1}" type="pres">
      <dgm:prSet presAssocID="{67ED8675-D1EC-4DF9-A6FD-B890FDF5776C}" presName="sibTrans" presStyleCnt="0"/>
      <dgm:spPr/>
    </dgm:pt>
    <dgm:pt modelId="{FB6626EC-DAC7-4447-8787-C6DCD183E0CB}" type="pres">
      <dgm:prSet presAssocID="{DDD19325-2253-4962-BA97-ABE9D1C030CD}" presName="compNode" presStyleCnt="0"/>
      <dgm:spPr/>
    </dgm:pt>
    <dgm:pt modelId="{EA80C1F6-C380-4926-A9D9-567820CA2864}" type="pres">
      <dgm:prSet presAssocID="{DDD19325-2253-4962-BA97-ABE9D1C030CD}" presName="bgRect" presStyleLbl="bgShp" presStyleIdx="1" presStyleCnt="3"/>
      <dgm:spPr/>
    </dgm:pt>
    <dgm:pt modelId="{EAAA9FCD-1413-4AFB-B22C-D0E91C005381}" type="pres">
      <dgm:prSet presAssocID="{DDD19325-2253-4962-BA97-ABE9D1C030CD}" presName="iconRect" presStyleLbl="node1" presStyleIdx="1" presStyleCnt="3" custScaleX="177644" custScaleY="14610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terodactyl"/>
        </a:ext>
      </dgm:extLst>
    </dgm:pt>
    <dgm:pt modelId="{6F626D52-5FF9-45F0-B18D-6953A36BD555}" type="pres">
      <dgm:prSet presAssocID="{DDD19325-2253-4962-BA97-ABE9D1C030CD}" presName="spaceRect" presStyleCnt="0"/>
      <dgm:spPr/>
    </dgm:pt>
    <dgm:pt modelId="{35B1CE58-A76A-4F30-AF02-9927EE323D69}" type="pres">
      <dgm:prSet presAssocID="{DDD19325-2253-4962-BA97-ABE9D1C030CD}" presName="parTx" presStyleLbl="revTx" presStyleIdx="1" presStyleCnt="3">
        <dgm:presLayoutVars>
          <dgm:chMax val="0"/>
          <dgm:chPref val="0"/>
        </dgm:presLayoutVars>
      </dgm:prSet>
      <dgm:spPr/>
    </dgm:pt>
    <dgm:pt modelId="{D6CFCEAA-2252-40F0-B175-CDA6708A431D}" type="pres">
      <dgm:prSet presAssocID="{ED5097EF-8EA0-4533-A6A7-B10DA0A56BE3}" presName="sibTrans" presStyleCnt="0"/>
      <dgm:spPr/>
    </dgm:pt>
    <dgm:pt modelId="{AD5EA7E3-AB12-4E06-8C3E-B4960B0D3613}" type="pres">
      <dgm:prSet presAssocID="{49231504-078D-485D-9ED1-090D294AE66C}" presName="compNode" presStyleCnt="0"/>
      <dgm:spPr/>
    </dgm:pt>
    <dgm:pt modelId="{23B8C3A4-27B5-4DBF-AF99-ECAC9EF266AC}" type="pres">
      <dgm:prSet presAssocID="{49231504-078D-485D-9ED1-090D294AE66C}" presName="bgRect" presStyleLbl="bgShp" presStyleIdx="2" presStyleCnt="3"/>
      <dgm:spPr/>
    </dgm:pt>
    <dgm:pt modelId="{4E0B924E-C816-4D85-A5F6-0AB1C7A52E34}" type="pres">
      <dgm:prSet presAssocID="{49231504-078D-485D-9ED1-090D294AE66C}" presName="iconRect" presStyleLbl="node1" presStyleIdx="2" presStyleCnt="3" custScaleX="134481" custScaleY="125659"/>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CB59FF36-E4D5-4850-AAB6-1253D8F73368}" type="pres">
      <dgm:prSet presAssocID="{49231504-078D-485D-9ED1-090D294AE66C}" presName="spaceRect" presStyleCnt="0"/>
      <dgm:spPr/>
    </dgm:pt>
    <dgm:pt modelId="{BFA2BCE4-276C-48D7-B69F-40A59F7F9FC1}" type="pres">
      <dgm:prSet presAssocID="{49231504-078D-485D-9ED1-090D294AE66C}" presName="parTx" presStyleLbl="revTx" presStyleIdx="2" presStyleCnt="3">
        <dgm:presLayoutVars>
          <dgm:chMax val="0"/>
          <dgm:chPref val="0"/>
        </dgm:presLayoutVars>
      </dgm:prSet>
      <dgm:spPr/>
    </dgm:pt>
  </dgm:ptLst>
  <dgm:cxnLst>
    <dgm:cxn modelId="{1B8F2C03-EBAA-4307-84D6-86E0D2A46F92}" type="presOf" srcId="{07DF290C-69CF-4DEB-9284-5D905E0B162C}" destId="{39102716-6E0F-468C-B179-128C794A76DC}" srcOrd="0" destOrd="0" presId="urn:microsoft.com/office/officeart/2018/2/layout/IconVerticalSolidList"/>
    <dgm:cxn modelId="{93E28F04-E361-4165-B5C9-9362D7AB289E}" type="presOf" srcId="{49231504-078D-485D-9ED1-090D294AE66C}" destId="{BFA2BCE4-276C-48D7-B69F-40A59F7F9FC1}" srcOrd="0" destOrd="0" presId="urn:microsoft.com/office/officeart/2018/2/layout/IconVerticalSolidList"/>
    <dgm:cxn modelId="{8E4D0F5F-B4A6-45AB-AB4F-07FE021066BD}" type="presOf" srcId="{DDD19325-2253-4962-BA97-ABE9D1C030CD}" destId="{35B1CE58-A76A-4F30-AF02-9927EE323D69}" srcOrd="0" destOrd="0" presId="urn:microsoft.com/office/officeart/2018/2/layout/IconVerticalSolidList"/>
    <dgm:cxn modelId="{54371564-B2C5-4A2A-97B8-7170DDE90BC6}" srcId="{AC8B0788-72AE-4EDC-A861-4C73F0CDFEF2}" destId="{07DF290C-69CF-4DEB-9284-5D905E0B162C}" srcOrd="0" destOrd="0" parTransId="{18A73039-5C24-4A9E-9B93-1354461EED5A}" sibTransId="{67ED8675-D1EC-4DF9-A6FD-B890FDF5776C}"/>
    <dgm:cxn modelId="{22BA5846-9B27-41BA-AF57-1B2DEBCED5D0}" srcId="{AC8B0788-72AE-4EDC-A861-4C73F0CDFEF2}" destId="{DDD19325-2253-4962-BA97-ABE9D1C030CD}" srcOrd="1" destOrd="0" parTransId="{7AE0143D-5228-44DB-BDF6-A627DD6C1BB6}" sibTransId="{ED5097EF-8EA0-4533-A6A7-B10DA0A56BE3}"/>
    <dgm:cxn modelId="{6FC59E6B-457A-479A-A9AB-5923F2A758D3}" type="presOf" srcId="{AC8B0788-72AE-4EDC-A861-4C73F0CDFEF2}" destId="{812B1D70-87CC-46BE-9418-41178FF3851A}" srcOrd="0" destOrd="0" presId="urn:microsoft.com/office/officeart/2018/2/layout/IconVerticalSolidList"/>
    <dgm:cxn modelId="{E44AC786-65A9-4027-8AF9-B7F0A2C47289}" srcId="{AC8B0788-72AE-4EDC-A861-4C73F0CDFEF2}" destId="{49231504-078D-485D-9ED1-090D294AE66C}" srcOrd="2" destOrd="0" parTransId="{9CF8F81A-ECEE-459D-AB50-AEAC0D191988}" sibTransId="{04E747E9-D501-4FF2-A224-EB5781223EE4}"/>
    <dgm:cxn modelId="{F781FC2D-52CC-41FE-AE22-2203E6C4DB62}" type="presParOf" srcId="{812B1D70-87CC-46BE-9418-41178FF3851A}" destId="{D8BB6BA3-6671-4F26-9F68-1C84134FCC4E}" srcOrd="0" destOrd="0" presId="urn:microsoft.com/office/officeart/2018/2/layout/IconVerticalSolidList"/>
    <dgm:cxn modelId="{0389CF93-42CF-4C92-8A4C-7CA187FD7390}" type="presParOf" srcId="{D8BB6BA3-6671-4F26-9F68-1C84134FCC4E}" destId="{88E2FCC3-6B75-484B-AA33-419F55CFF192}" srcOrd="0" destOrd="0" presId="urn:microsoft.com/office/officeart/2018/2/layout/IconVerticalSolidList"/>
    <dgm:cxn modelId="{5C1B1854-BBF5-4693-B9F5-B84993202338}" type="presParOf" srcId="{D8BB6BA3-6671-4F26-9F68-1C84134FCC4E}" destId="{0B92807B-4C1F-445C-846F-025B1ADEFE09}" srcOrd="1" destOrd="0" presId="urn:microsoft.com/office/officeart/2018/2/layout/IconVerticalSolidList"/>
    <dgm:cxn modelId="{44EBE8D0-A9A7-4320-B225-71F758276E90}" type="presParOf" srcId="{D8BB6BA3-6671-4F26-9F68-1C84134FCC4E}" destId="{8CEF6861-CD60-40F1-ACFB-AA6AD82C7A4F}" srcOrd="2" destOrd="0" presId="urn:microsoft.com/office/officeart/2018/2/layout/IconVerticalSolidList"/>
    <dgm:cxn modelId="{F78B3B3A-530F-4511-9D4A-286CCA482A94}" type="presParOf" srcId="{D8BB6BA3-6671-4F26-9F68-1C84134FCC4E}" destId="{39102716-6E0F-468C-B179-128C794A76DC}" srcOrd="3" destOrd="0" presId="urn:microsoft.com/office/officeart/2018/2/layout/IconVerticalSolidList"/>
    <dgm:cxn modelId="{21B064D3-2B66-4373-A436-1708F4783858}" type="presParOf" srcId="{812B1D70-87CC-46BE-9418-41178FF3851A}" destId="{02203E8E-DD76-4E76-859D-70567A2991B1}" srcOrd="1" destOrd="0" presId="urn:microsoft.com/office/officeart/2018/2/layout/IconVerticalSolidList"/>
    <dgm:cxn modelId="{1C6B5E5D-B8F9-4D60-86FE-B09D7FE4EE40}" type="presParOf" srcId="{812B1D70-87CC-46BE-9418-41178FF3851A}" destId="{FB6626EC-DAC7-4447-8787-C6DCD183E0CB}" srcOrd="2" destOrd="0" presId="urn:microsoft.com/office/officeart/2018/2/layout/IconVerticalSolidList"/>
    <dgm:cxn modelId="{E638AB02-1A97-40CE-9100-84CEC015EED6}" type="presParOf" srcId="{FB6626EC-DAC7-4447-8787-C6DCD183E0CB}" destId="{EA80C1F6-C380-4926-A9D9-567820CA2864}" srcOrd="0" destOrd="0" presId="urn:microsoft.com/office/officeart/2018/2/layout/IconVerticalSolidList"/>
    <dgm:cxn modelId="{45E4D412-5544-433C-A781-25F3495BEDB2}" type="presParOf" srcId="{FB6626EC-DAC7-4447-8787-C6DCD183E0CB}" destId="{EAAA9FCD-1413-4AFB-B22C-D0E91C005381}" srcOrd="1" destOrd="0" presId="urn:microsoft.com/office/officeart/2018/2/layout/IconVerticalSolidList"/>
    <dgm:cxn modelId="{01716639-6A01-4883-8289-BEA526C951F6}" type="presParOf" srcId="{FB6626EC-DAC7-4447-8787-C6DCD183E0CB}" destId="{6F626D52-5FF9-45F0-B18D-6953A36BD555}" srcOrd="2" destOrd="0" presId="urn:microsoft.com/office/officeart/2018/2/layout/IconVerticalSolidList"/>
    <dgm:cxn modelId="{6CF02B8F-313B-4177-B471-3E91E0874FC7}" type="presParOf" srcId="{FB6626EC-DAC7-4447-8787-C6DCD183E0CB}" destId="{35B1CE58-A76A-4F30-AF02-9927EE323D69}" srcOrd="3" destOrd="0" presId="urn:microsoft.com/office/officeart/2018/2/layout/IconVerticalSolidList"/>
    <dgm:cxn modelId="{E73E4088-1DBC-4138-881A-10E88798B3E6}" type="presParOf" srcId="{812B1D70-87CC-46BE-9418-41178FF3851A}" destId="{D6CFCEAA-2252-40F0-B175-CDA6708A431D}" srcOrd="3" destOrd="0" presId="urn:microsoft.com/office/officeart/2018/2/layout/IconVerticalSolidList"/>
    <dgm:cxn modelId="{4260B4B2-99C8-461F-9505-5EFB9CE023A3}" type="presParOf" srcId="{812B1D70-87CC-46BE-9418-41178FF3851A}" destId="{AD5EA7E3-AB12-4E06-8C3E-B4960B0D3613}" srcOrd="4" destOrd="0" presId="urn:microsoft.com/office/officeart/2018/2/layout/IconVerticalSolidList"/>
    <dgm:cxn modelId="{06E9FE59-ED19-4356-BC9F-85658C7417B0}" type="presParOf" srcId="{AD5EA7E3-AB12-4E06-8C3E-B4960B0D3613}" destId="{23B8C3A4-27B5-4DBF-AF99-ECAC9EF266AC}" srcOrd="0" destOrd="0" presId="urn:microsoft.com/office/officeart/2018/2/layout/IconVerticalSolidList"/>
    <dgm:cxn modelId="{634D4652-8793-4787-8F84-6C98262A07BB}" type="presParOf" srcId="{AD5EA7E3-AB12-4E06-8C3E-B4960B0D3613}" destId="{4E0B924E-C816-4D85-A5F6-0AB1C7A52E34}" srcOrd="1" destOrd="0" presId="urn:microsoft.com/office/officeart/2018/2/layout/IconVerticalSolidList"/>
    <dgm:cxn modelId="{6F0C257D-300B-4DB0-8D7C-FD6D17469074}" type="presParOf" srcId="{AD5EA7E3-AB12-4E06-8C3E-B4960B0D3613}" destId="{CB59FF36-E4D5-4850-AAB6-1253D8F73368}" srcOrd="2" destOrd="0" presId="urn:microsoft.com/office/officeart/2018/2/layout/IconVerticalSolidList"/>
    <dgm:cxn modelId="{20249630-1B85-486C-AAD0-F8B1284A607F}" type="presParOf" srcId="{AD5EA7E3-AB12-4E06-8C3E-B4960B0D3613}" destId="{BFA2BCE4-276C-48D7-B69F-40A59F7F9FC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03DE3F-970C-4DCF-8B02-1EB736D7E179}">
      <dsp:nvSpPr>
        <dsp:cNvPr id="0" name=""/>
        <dsp:cNvSpPr/>
      </dsp:nvSpPr>
      <dsp:spPr>
        <a:xfrm>
          <a:off x="0" y="235943"/>
          <a:ext cx="6263640" cy="1193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t>What are the “Inputs” </a:t>
          </a:r>
          <a:r>
            <a:rPr lang="en-US" sz="3000" b="1" u="sng" kern="1200"/>
            <a:t>to</a:t>
          </a:r>
          <a:r>
            <a:rPr lang="en-US" sz="3000" b="1" kern="1200"/>
            <a:t> the lava lamp systems?</a:t>
          </a:r>
          <a:endParaRPr lang="en-US" sz="3000" kern="1200"/>
        </a:p>
      </dsp:txBody>
      <dsp:txXfrm>
        <a:off x="58257" y="294200"/>
        <a:ext cx="6147126" cy="1076886"/>
      </dsp:txXfrm>
    </dsp:sp>
    <dsp:sp modelId="{DDF1A76F-90B6-4A36-9D4E-522581390C2D}">
      <dsp:nvSpPr>
        <dsp:cNvPr id="0" name=""/>
        <dsp:cNvSpPr/>
      </dsp:nvSpPr>
      <dsp:spPr>
        <a:xfrm>
          <a:off x="0" y="1515743"/>
          <a:ext cx="6263640" cy="119340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t>What are the “Outputs” </a:t>
          </a:r>
          <a:r>
            <a:rPr lang="en-US" sz="3000" b="1" u="sng" kern="1200"/>
            <a:t>from</a:t>
          </a:r>
          <a:r>
            <a:rPr lang="en-US" sz="3000" b="1" kern="1200"/>
            <a:t> the lava lamp systems?</a:t>
          </a:r>
          <a:endParaRPr lang="en-US" sz="3000" kern="1200"/>
        </a:p>
      </dsp:txBody>
      <dsp:txXfrm>
        <a:off x="58257" y="1574000"/>
        <a:ext cx="6147126" cy="1076886"/>
      </dsp:txXfrm>
    </dsp:sp>
    <dsp:sp modelId="{A5D52182-F657-401B-8E42-EEC657D86778}">
      <dsp:nvSpPr>
        <dsp:cNvPr id="0" name=""/>
        <dsp:cNvSpPr/>
      </dsp:nvSpPr>
      <dsp:spPr>
        <a:xfrm>
          <a:off x="0" y="2795543"/>
          <a:ext cx="6263640" cy="119340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t>What </a:t>
          </a:r>
          <a:r>
            <a:rPr lang="en-US" sz="3000" b="1" u="sng" kern="1200"/>
            <a:t>symbols</a:t>
          </a:r>
          <a:r>
            <a:rPr lang="en-US" sz="3000" b="1" kern="1200"/>
            <a:t> could we use to show             inputs/outputs on a model? </a:t>
          </a:r>
          <a:endParaRPr lang="en-US" sz="3000" kern="1200"/>
        </a:p>
      </dsp:txBody>
      <dsp:txXfrm>
        <a:off x="58257" y="2853800"/>
        <a:ext cx="6147126" cy="1076886"/>
      </dsp:txXfrm>
    </dsp:sp>
    <dsp:sp modelId="{0CF2E43E-EE34-4246-8193-CF31D14416BB}">
      <dsp:nvSpPr>
        <dsp:cNvPr id="0" name=""/>
        <dsp:cNvSpPr/>
      </dsp:nvSpPr>
      <dsp:spPr>
        <a:xfrm>
          <a:off x="0" y="4075344"/>
          <a:ext cx="6263640" cy="11934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t>What could we use on our model </a:t>
          </a:r>
          <a:r>
            <a:rPr lang="en-US" sz="3000" b="1" u="sng" kern="1200"/>
            <a:t>to keep it organized</a:t>
          </a:r>
          <a:r>
            <a:rPr lang="en-US" sz="3000" b="1" kern="1200"/>
            <a:t>?</a:t>
          </a:r>
          <a:endParaRPr lang="en-US" sz="3000" kern="1200"/>
        </a:p>
      </dsp:txBody>
      <dsp:txXfrm>
        <a:off x="58257" y="4133601"/>
        <a:ext cx="6147126" cy="10768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B38C77-9F61-4B25-A796-FBAAD776CE27}">
      <dsp:nvSpPr>
        <dsp:cNvPr id="0" name=""/>
        <dsp:cNvSpPr/>
      </dsp:nvSpPr>
      <dsp:spPr>
        <a:xfrm>
          <a:off x="0" y="690"/>
          <a:ext cx="6248400" cy="16156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F4FD30-50E0-473A-9A45-43685C53C755}">
      <dsp:nvSpPr>
        <dsp:cNvPr id="0" name=""/>
        <dsp:cNvSpPr/>
      </dsp:nvSpPr>
      <dsp:spPr>
        <a:xfrm>
          <a:off x="488743" y="364218"/>
          <a:ext cx="888624" cy="8886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A1CAF31-48EF-40B9-93C9-70B0B19B7E1E}">
      <dsp:nvSpPr>
        <dsp:cNvPr id="0" name=""/>
        <dsp:cNvSpPr/>
      </dsp:nvSpPr>
      <dsp:spPr>
        <a:xfrm>
          <a:off x="1866111" y="690"/>
          <a:ext cx="4382288" cy="1615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993" tIns="170993" rIns="170993" bIns="170993" numCol="1" spcCol="1270" anchor="ctr" anchorCtr="0">
          <a:noAutofit/>
        </a:bodyPr>
        <a:lstStyle/>
        <a:p>
          <a:pPr marL="0" lvl="0" indent="0" algn="l" defTabSz="1244600">
            <a:lnSpc>
              <a:spcPct val="90000"/>
            </a:lnSpc>
            <a:spcBef>
              <a:spcPct val="0"/>
            </a:spcBef>
            <a:spcAft>
              <a:spcPct val="35000"/>
            </a:spcAft>
            <a:buNone/>
          </a:pPr>
          <a:r>
            <a:rPr lang="en-US" sz="2800" kern="1200" dirty="0"/>
            <a:t>Make sure to draw a legend or key on your model</a:t>
          </a:r>
        </a:p>
      </dsp:txBody>
      <dsp:txXfrm>
        <a:off x="1866111" y="690"/>
        <a:ext cx="4382288" cy="1615680"/>
      </dsp:txXfrm>
    </dsp:sp>
    <dsp:sp modelId="{C2649C38-24EF-4846-BD84-2AF4C2580B17}">
      <dsp:nvSpPr>
        <dsp:cNvPr id="0" name=""/>
        <dsp:cNvSpPr/>
      </dsp:nvSpPr>
      <dsp:spPr>
        <a:xfrm>
          <a:off x="0" y="2020291"/>
          <a:ext cx="6248400" cy="16156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9348AC-EA55-4E6B-AC9A-24C22A613313}">
      <dsp:nvSpPr>
        <dsp:cNvPr id="0" name=""/>
        <dsp:cNvSpPr/>
      </dsp:nvSpPr>
      <dsp:spPr>
        <a:xfrm>
          <a:off x="488743" y="2383819"/>
          <a:ext cx="888624" cy="8886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590F900-682D-4745-90AF-D674BDCBD9E7}">
      <dsp:nvSpPr>
        <dsp:cNvPr id="0" name=""/>
        <dsp:cNvSpPr/>
      </dsp:nvSpPr>
      <dsp:spPr>
        <a:xfrm>
          <a:off x="1866111" y="2020291"/>
          <a:ext cx="4382288" cy="1615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993" tIns="170993" rIns="170993" bIns="170993" numCol="1" spcCol="1270" anchor="ctr" anchorCtr="0">
          <a:noAutofit/>
        </a:bodyPr>
        <a:lstStyle/>
        <a:p>
          <a:pPr marL="0" lvl="0" indent="0" algn="l" defTabSz="1244600">
            <a:lnSpc>
              <a:spcPct val="90000"/>
            </a:lnSpc>
            <a:spcBef>
              <a:spcPct val="0"/>
            </a:spcBef>
            <a:spcAft>
              <a:spcPct val="35000"/>
            </a:spcAft>
            <a:buNone/>
          </a:pPr>
          <a:r>
            <a:rPr lang="en-US" sz="2800" kern="1200" dirty="0"/>
            <a:t>Make sure to label “Inputs” &amp; “Outputs” in your model</a:t>
          </a:r>
        </a:p>
      </dsp:txBody>
      <dsp:txXfrm>
        <a:off x="1866111" y="2020291"/>
        <a:ext cx="4382288" cy="1615680"/>
      </dsp:txXfrm>
    </dsp:sp>
    <dsp:sp modelId="{10816B2E-E9F7-42E9-A62E-4B77C98D87E4}">
      <dsp:nvSpPr>
        <dsp:cNvPr id="0" name=""/>
        <dsp:cNvSpPr/>
      </dsp:nvSpPr>
      <dsp:spPr>
        <a:xfrm>
          <a:off x="0" y="4040582"/>
          <a:ext cx="6248400" cy="16156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3FFEF4-9C34-418F-BA35-61A12441F81F}">
      <dsp:nvSpPr>
        <dsp:cNvPr id="0" name=""/>
        <dsp:cNvSpPr/>
      </dsp:nvSpPr>
      <dsp:spPr>
        <a:xfrm>
          <a:off x="488743" y="4403420"/>
          <a:ext cx="888624" cy="8886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794B521-1A92-4783-B582-8A0E79A6A4F9}">
      <dsp:nvSpPr>
        <dsp:cNvPr id="0" name=""/>
        <dsp:cNvSpPr/>
      </dsp:nvSpPr>
      <dsp:spPr>
        <a:xfrm>
          <a:off x="1866111" y="4039891"/>
          <a:ext cx="4382288" cy="1615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993" tIns="170993" rIns="170993" bIns="170993" numCol="1" spcCol="1270" anchor="ctr" anchorCtr="0">
          <a:noAutofit/>
        </a:bodyPr>
        <a:lstStyle/>
        <a:p>
          <a:pPr marL="0" lvl="0" indent="0" algn="l" defTabSz="1244600">
            <a:lnSpc>
              <a:spcPct val="90000"/>
            </a:lnSpc>
            <a:spcBef>
              <a:spcPct val="0"/>
            </a:spcBef>
            <a:spcAft>
              <a:spcPct val="35000"/>
            </a:spcAft>
            <a:buNone/>
          </a:pPr>
          <a:r>
            <a:rPr lang="en-US" sz="2800" kern="1200" dirty="0"/>
            <a:t>Make sure to label each of the Inputs &amp; Outputs as energy or matter</a:t>
          </a:r>
        </a:p>
      </dsp:txBody>
      <dsp:txXfrm>
        <a:off x="1866111" y="4039891"/>
        <a:ext cx="4382288" cy="16156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E2FCC3-6B75-484B-AA33-419F55CFF192}">
      <dsp:nvSpPr>
        <dsp:cNvPr id="0" name=""/>
        <dsp:cNvSpPr/>
      </dsp:nvSpPr>
      <dsp:spPr>
        <a:xfrm>
          <a:off x="0" y="718"/>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92807B-4C1F-445C-846F-025B1ADEFE09}">
      <dsp:nvSpPr>
        <dsp:cNvPr id="0" name=""/>
        <dsp:cNvSpPr/>
      </dsp:nvSpPr>
      <dsp:spPr>
        <a:xfrm>
          <a:off x="434338" y="291075"/>
          <a:ext cx="1073038" cy="11004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9102716-6E0F-468C-B179-128C794A76DC}">
      <dsp:nvSpPr>
        <dsp:cNvPr id="0" name=""/>
        <dsp:cNvSpPr/>
      </dsp:nvSpPr>
      <dsp:spPr>
        <a:xfrm>
          <a:off x="1941716" y="718"/>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244600">
            <a:lnSpc>
              <a:spcPct val="90000"/>
            </a:lnSpc>
            <a:spcBef>
              <a:spcPct val="0"/>
            </a:spcBef>
            <a:spcAft>
              <a:spcPct val="35000"/>
            </a:spcAft>
            <a:buNone/>
          </a:pPr>
          <a:r>
            <a:rPr lang="en-US" sz="2800" kern="1200" dirty="0"/>
            <a:t>What was surprising?</a:t>
          </a:r>
        </a:p>
      </dsp:txBody>
      <dsp:txXfrm>
        <a:off x="1941716" y="718"/>
        <a:ext cx="4571887" cy="1681139"/>
      </dsp:txXfrm>
    </dsp:sp>
    <dsp:sp modelId="{EA80C1F6-C380-4926-A9D9-567820CA2864}">
      <dsp:nvSpPr>
        <dsp:cNvPr id="0" name=""/>
        <dsp:cNvSpPr/>
      </dsp:nvSpPr>
      <dsp:spPr>
        <a:xfrm>
          <a:off x="0" y="2102143"/>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AA9FCD-1413-4AFB-B22C-D0E91C005381}">
      <dsp:nvSpPr>
        <dsp:cNvPr id="0" name=""/>
        <dsp:cNvSpPr/>
      </dsp:nvSpPr>
      <dsp:spPr>
        <a:xfrm>
          <a:off x="149586" y="2267231"/>
          <a:ext cx="1642544" cy="135096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B1CE58-A76A-4F30-AF02-9927EE323D69}">
      <dsp:nvSpPr>
        <dsp:cNvPr id="0" name=""/>
        <dsp:cNvSpPr/>
      </dsp:nvSpPr>
      <dsp:spPr>
        <a:xfrm>
          <a:off x="1941716" y="2102143"/>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244600">
            <a:lnSpc>
              <a:spcPct val="90000"/>
            </a:lnSpc>
            <a:spcBef>
              <a:spcPct val="0"/>
            </a:spcBef>
            <a:spcAft>
              <a:spcPct val="35000"/>
            </a:spcAft>
            <a:buNone/>
          </a:pPr>
          <a:r>
            <a:rPr lang="en-US" sz="2800" kern="1200" dirty="0"/>
            <a:t>What did you already know but see in a new way?</a:t>
          </a:r>
        </a:p>
      </dsp:txBody>
      <dsp:txXfrm>
        <a:off x="1941716" y="2102143"/>
        <a:ext cx="4571887" cy="1681139"/>
      </dsp:txXfrm>
    </dsp:sp>
    <dsp:sp modelId="{23B8C3A4-27B5-4DBF-AF99-ECAC9EF266AC}">
      <dsp:nvSpPr>
        <dsp:cNvPr id="0" name=""/>
        <dsp:cNvSpPr/>
      </dsp:nvSpPr>
      <dsp:spPr>
        <a:xfrm>
          <a:off x="0" y="4203567"/>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0B924E-C816-4D85-A5F6-0AB1C7A52E34}">
      <dsp:nvSpPr>
        <dsp:cNvPr id="0" name=""/>
        <dsp:cNvSpPr/>
      </dsp:nvSpPr>
      <dsp:spPr>
        <a:xfrm>
          <a:off x="349134" y="4463199"/>
          <a:ext cx="1243447" cy="11618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FA2BCE4-276C-48D7-B69F-40A59F7F9FC1}">
      <dsp:nvSpPr>
        <dsp:cNvPr id="0" name=""/>
        <dsp:cNvSpPr/>
      </dsp:nvSpPr>
      <dsp:spPr>
        <a:xfrm>
          <a:off x="1941716" y="4203567"/>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244600">
            <a:lnSpc>
              <a:spcPct val="90000"/>
            </a:lnSpc>
            <a:spcBef>
              <a:spcPct val="0"/>
            </a:spcBef>
            <a:spcAft>
              <a:spcPct val="35000"/>
            </a:spcAft>
            <a:buNone/>
          </a:pPr>
          <a:r>
            <a:rPr lang="en-US" sz="2800" kern="1200" dirty="0"/>
            <a:t>What do you still need help with?</a:t>
          </a:r>
        </a:p>
      </dsp:txBody>
      <dsp:txXfrm>
        <a:off x="1941716" y="4203567"/>
        <a:ext cx="4571887" cy="16811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12T23:54:26.061"/>
    </inkml:context>
    <inkml:brush xml:id="br0">
      <inkml:brushProperty name="width" value="0.2" units="cm"/>
      <inkml:brushProperty name="height" value="0.2" units="cm"/>
      <inkml:brushProperty name="ignorePressure" value="1"/>
    </inkml:brush>
  </inkml:definitions>
  <inkml:trace contextRef="#ctx0" brushRef="#br0">2821 32,'-4'-3,"1"0,-1 1,0-1,0 1,0 0,0 0,0 0,0 1,-1-1,1 1,-9-1,-55-2,53 3,-30 0,-1 1,0 2,-86 15,-59 32,125-35,46-11,0 1,0 2,0 0,-34 15,-14 16,36-19,-1 0,0-3,-49 17,18-13,0 4,2 2,-75 42,-42 18,145-73,-36 7,-19 7,-157 69,146-56,60-24,0-2,0-2,-46 6,59-12,1 1,0 2,0 0,1 2,0 1,1 1,0 1,1 1,-29 22,35-24,-32 15,32-19,0 1,-22 17,-42 38,57-46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5862B-313F-47EF-8A19-1F00EF0426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023EE1-02DF-4ECE-A1CF-5AB17D8309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AADDF9-2881-4E86-A84B-6D54EA5F4C4A}"/>
              </a:ext>
            </a:extLst>
          </p:cNvPr>
          <p:cNvSpPr>
            <a:spLocks noGrp="1"/>
          </p:cNvSpPr>
          <p:nvPr>
            <p:ph type="dt" sz="half" idx="10"/>
          </p:nvPr>
        </p:nvSpPr>
        <p:spPr/>
        <p:txBody>
          <a:bodyPr/>
          <a:lstStyle/>
          <a:p>
            <a:fld id="{40512F40-92C3-46DE-8659-64FB8C199376}" type="datetimeFigureOut">
              <a:rPr lang="en-US" smtClean="0"/>
              <a:t>10/23/2020</a:t>
            </a:fld>
            <a:endParaRPr lang="en-US"/>
          </a:p>
        </p:txBody>
      </p:sp>
      <p:sp>
        <p:nvSpPr>
          <p:cNvPr id="5" name="Footer Placeholder 4">
            <a:extLst>
              <a:ext uri="{FF2B5EF4-FFF2-40B4-BE49-F238E27FC236}">
                <a16:creationId xmlns:a16="http://schemas.microsoft.com/office/drawing/2014/main" id="{C34C3699-6588-4E05-92EC-C71FB859B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C9958-9579-48E7-B1BF-862CE4FC1DB8}"/>
              </a:ext>
            </a:extLst>
          </p:cNvPr>
          <p:cNvSpPr>
            <a:spLocks noGrp="1"/>
          </p:cNvSpPr>
          <p:nvPr>
            <p:ph type="sldNum" sz="quarter" idx="12"/>
          </p:nvPr>
        </p:nvSpPr>
        <p:spPr/>
        <p:txBody>
          <a:bodyPr/>
          <a:lstStyle/>
          <a:p>
            <a:fld id="{B0694BB8-A18D-4E33-87ED-85BAB36D3165}" type="slidenum">
              <a:rPr lang="en-US" smtClean="0"/>
              <a:t>‹#›</a:t>
            </a:fld>
            <a:endParaRPr lang="en-US"/>
          </a:p>
        </p:txBody>
      </p:sp>
    </p:spTree>
    <p:extLst>
      <p:ext uri="{BB962C8B-B14F-4D97-AF65-F5344CB8AC3E}">
        <p14:creationId xmlns:p14="http://schemas.microsoft.com/office/powerpoint/2010/main" val="1950321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5B04-939A-4F30-B7D6-2407EA620F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32E7F2-D129-41B5-89BA-A9F51E49573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7A7687-71E8-4EFE-95E3-DC44383AF19F}"/>
              </a:ext>
            </a:extLst>
          </p:cNvPr>
          <p:cNvSpPr>
            <a:spLocks noGrp="1"/>
          </p:cNvSpPr>
          <p:nvPr>
            <p:ph type="dt" sz="half" idx="10"/>
          </p:nvPr>
        </p:nvSpPr>
        <p:spPr/>
        <p:txBody>
          <a:bodyPr/>
          <a:lstStyle/>
          <a:p>
            <a:fld id="{40512F40-92C3-46DE-8659-64FB8C199376}" type="datetimeFigureOut">
              <a:rPr lang="en-US" smtClean="0"/>
              <a:t>10/23/2020</a:t>
            </a:fld>
            <a:endParaRPr lang="en-US"/>
          </a:p>
        </p:txBody>
      </p:sp>
      <p:sp>
        <p:nvSpPr>
          <p:cNvPr id="5" name="Footer Placeholder 4">
            <a:extLst>
              <a:ext uri="{FF2B5EF4-FFF2-40B4-BE49-F238E27FC236}">
                <a16:creationId xmlns:a16="http://schemas.microsoft.com/office/drawing/2014/main" id="{C384D0BC-B17E-41C3-A18B-E107EAF9D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6B2DA6-11A8-42B4-93FB-8A25BCB5D903}"/>
              </a:ext>
            </a:extLst>
          </p:cNvPr>
          <p:cNvSpPr>
            <a:spLocks noGrp="1"/>
          </p:cNvSpPr>
          <p:nvPr>
            <p:ph type="sldNum" sz="quarter" idx="12"/>
          </p:nvPr>
        </p:nvSpPr>
        <p:spPr/>
        <p:txBody>
          <a:bodyPr/>
          <a:lstStyle/>
          <a:p>
            <a:fld id="{B0694BB8-A18D-4E33-87ED-85BAB36D3165}" type="slidenum">
              <a:rPr lang="en-US" smtClean="0"/>
              <a:t>‹#›</a:t>
            </a:fld>
            <a:endParaRPr lang="en-US"/>
          </a:p>
        </p:txBody>
      </p:sp>
    </p:spTree>
    <p:extLst>
      <p:ext uri="{BB962C8B-B14F-4D97-AF65-F5344CB8AC3E}">
        <p14:creationId xmlns:p14="http://schemas.microsoft.com/office/powerpoint/2010/main" val="407343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CA9652-B7A3-4BDA-B188-6410780655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E81753-DE62-4E3D-8438-7ACC0D046E1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FD689A-8FDE-4101-A575-75757197D105}"/>
              </a:ext>
            </a:extLst>
          </p:cNvPr>
          <p:cNvSpPr>
            <a:spLocks noGrp="1"/>
          </p:cNvSpPr>
          <p:nvPr>
            <p:ph type="dt" sz="half" idx="10"/>
          </p:nvPr>
        </p:nvSpPr>
        <p:spPr/>
        <p:txBody>
          <a:bodyPr/>
          <a:lstStyle/>
          <a:p>
            <a:fld id="{40512F40-92C3-46DE-8659-64FB8C199376}" type="datetimeFigureOut">
              <a:rPr lang="en-US" smtClean="0"/>
              <a:t>10/23/2020</a:t>
            </a:fld>
            <a:endParaRPr lang="en-US"/>
          </a:p>
        </p:txBody>
      </p:sp>
      <p:sp>
        <p:nvSpPr>
          <p:cNvPr id="5" name="Footer Placeholder 4">
            <a:extLst>
              <a:ext uri="{FF2B5EF4-FFF2-40B4-BE49-F238E27FC236}">
                <a16:creationId xmlns:a16="http://schemas.microsoft.com/office/drawing/2014/main" id="{92A171C5-3EAC-486C-8AEF-4241B9B349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157EB-7485-4F38-9C0A-C284B23DAACC}"/>
              </a:ext>
            </a:extLst>
          </p:cNvPr>
          <p:cNvSpPr>
            <a:spLocks noGrp="1"/>
          </p:cNvSpPr>
          <p:nvPr>
            <p:ph type="sldNum" sz="quarter" idx="12"/>
          </p:nvPr>
        </p:nvSpPr>
        <p:spPr/>
        <p:txBody>
          <a:bodyPr/>
          <a:lstStyle/>
          <a:p>
            <a:fld id="{B0694BB8-A18D-4E33-87ED-85BAB36D3165}" type="slidenum">
              <a:rPr lang="en-US" smtClean="0"/>
              <a:t>‹#›</a:t>
            </a:fld>
            <a:endParaRPr lang="en-US"/>
          </a:p>
        </p:txBody>
      </p:sp>
    </p:spTree>
    <p:extLst>
      <p:ext uri="{BB962C8B-B14F-4D97-AF65-F5344CB8AC3E}">
        <p14:creationId xmlns:p14="http://schemas.microsoft.com/office/powerpoint/2010/main" val="255655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9299C-432C-490A-B7C6-9C49FA5FBD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335FF8-616D-475F-B27A-855649BB3E3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DD735A-93C2-4F3C-88CF-E9287FE56C27}"/>
              </a:ext>
            </a:extLst>
          </p:cNvPr>
          <p:cNvSpPr>
            <a:spLocks noGrp="1"/>
          </p:cNvSpPr>
          <p:nvPr>
            <p:ph type="dt" sz="half" idx="10"/>
          </p:nvPr>
        </p:nvSpPr>
        <p:spPr/>
        <p:txBody>
          <a:bodyPr/>
          <a:lstStyle/>
          <a:p>
            <a:fld id="{40512F40-92C3-46DE-8659-64FB8C199376}" type="datetimeFigureOut">
              <a:rPr lang="en-US" smtClean="0"/>
              <a:t>10/23/2020</a:t>
            </a:fld>
            <a:endParaRPr lang="en-US"/>
          </a:p>
        </p:txBody>
      </p:sp>
      <p:sp>
        <p:nvSpPr>
          <p:cNvPr id="5" name="Footer Placeholder 4">
            <a:extLst>
              <a:ext uri="{FF2B5EF4-FFF2-40B4-BE49-F238E27FC236}">
                <a16:creationId xmlns:a16="http://schemas.microsoft.com/office/drawing/2014/main" id="{E3E3CE07-6632-46A8-A6BD-85FC769C80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4FF7B9-7647-4E69-A104-1BA99797AFA7}"/>
              </a:ext>
            </a:extLst>
          </p:cNvPr>
          <p:cNvSpPr>
            <a:spLocks noGrp="1"/>
          </p:cNvSpPr>
          <p:nvPr>
            <p:ph type="sldNum" sz="quarter" idx="12"/>
          </p:nvPr>
        </p:nvSpPr>
        <p:spPr/>
        <p:txBody>
          <a:bodyPr/>
          <a:lstStyle/>
          <a:p>
            <a:fld id="{B0694BB8-A18D-4E33-87ED-85BAB36D3165}" type="slidenum">
              <a:rPr lang="en-US" smtClean="0"/>
              <a:t>‹#›</a:t>
            </a:fld>
            <a:endParaRPr lang="en-US"/>
          </a:p>
        </p:txBody>
      </p:sp>
    </p:spTree>
    <p:extLst>
      <p:ext uri="{BB962C8B-B14F-4D97-AF65-F5344CB8AC3E}">
        <p14:creationId xmlns:p14="http://schemas.microsoft.com/office/powerpoint/2010/main" val="144290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089BD-8598-4C76-B709-E0AAB73FC6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8C41CE-29D2-4F7B-AA08-05DF829E02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2404EA8-0D0F-43BE-8F4A-527EEBA2750E}"/>
              </a:ext>
            </a:extLst>
          </p:cNvPr>
          <p:cNvSpPr>
            <a:spLocks noGrp="1"/>
          </p:cNvSpPr>
          <p:nvPr>
            <p:ph type="dt" sz="half" idx="10"/>
          </p:nvPr>
        </p:nvSpPr>
        <p:spPr/>
        <p:txBody>
          <a:bodyPr/>
          <a:lstStyle/>
          <a:p>
            <a:fld id="{40512F40-92C3-46DE-8659-64FB8C199376}" type="datetimeFigureOut">
              <a:rPr lang="en-US" smtClean="0"/>
              <a:t>10/23/2020</a:t>
            </a:fld>
            <a:endParaRPr lang="en-US"/>
          </a:p>
        </p:txBody>
      </p:sp>
      <p:sp>
        <p:nvSpPr>
          <p:cNvPr id="5" name="Footer Placeholder 4">
            <a:extLst>
              <a:ext uri="{FF2B5EF4-FFF2-40B4-BE49-F238E27FC236}">
                <a16:creationId xmlns:a16="http://schemas.microsoft.com/office/drawing/2014/main" id="{CBC26E75-4922-4304-BB13-C7B48EE5AE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60228-5C9B-4A5D-A839-294E3915E3F6}"/>
              </a:ext>
            </a:extLst>
          </p:cNvPr>
          <p:cNvSpPr>
            <a:spLocks noGrp="1"/>
          </p:cNvSpPr>
          <p:nvPr>
            <p:ph type="sldNum" sz="quarter" idx="12"/>
          </p:nvPr>
        </p:nvSpPr>
        <p:spPr/>
        <p:txBody>
          <a:bodyPr/>
          <a:lstStyle/>
          <a:p>
            <a:fld id="{B0694BB8-A18D-4E33-87ED-85BAB36D3165}" type="slidenum">
              <a:rPr lang="en-US" smtClean="0"/>
              <a:t>‹#›</a:t>
            </a:fld>
            <a:endParaRPr lang="en-US"/>
          </a:p>
        </p:txBody>
      </p:sp>
    </p:spTree>
    <p:extLst>
      <p:ext uri="{BB962C8B-B14F-4D97-AF65-F5344CB8AC3E}">
        <p14:creationId xmlns:p14="http://schemas.microsoft.com/office/powerpoint/2010/main" val="1162785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F0E01-B550-40A3-8A8B-68AC2886D9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26088D-BF5A-43E4-B98A-50D8EF3CCFB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C59075-AF17-4B3B-9BF5-3425E7DDC4D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31D649-51F7-4443-815B-61D34984720F}"/>
              </a:ext>
            </a:extLst>
          </p:cNvPr>
          <p:cNvSpPr>
            <a:spLocks noGrp="1"/>
          </p:cNvSpPr>
          <p:nvPr>
            <p:ph type="dt" sz="half" idx="10"/>
          </p:nvPr>
        </p:nvSpPr>
        <p:spPr/>
        <p:txBody>
          <a:bodyPr/>
          <a:lstStyle/>
          <a:p>
            <a:fld id="{40512F40-92C3-46DE-8659-64FB8C199376}" type="datetimeFigureOut">
              <a:rPr lang="en-US" smtClean="0"/>
              <a:t>10/23/2020</a:t>
            </a:fld>
            <a:endParaRPr lang="en-US"/>
          </a:p>
        </p:txBody>
      </p:sp>
      <p:sp>
        <p:nvSpPr>
          <p:cNvPr id="6" name="Footer Placeholder 5">
            <a:extLst>
              <a:ext uri="{FF2B5EF4-FFF2-40B4-BE49-F238E27FC236}">
                <a16:creationId xmlns:a16="http://schemas.microsoft.com/office/drawing/2014/main" id="{7DCCE421-4565-4BD9-BB86-55943A43E7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5067D8-B22D-48A0-8127-A6C955812606}"/>
              </a:ext>
            </a:extLst>
          </p:cNvPr>
          <p:cNvSpPr>
            <a:spLocks noGrp="1"/>
          </p:cNvSpPr>
          <p:nvPr>
            <p:ph type="sldNum" sz="quarter" idx="12"/>
          </p:nvPr>
        </p:nvSpPr>
        <p:spPr/>
        <p:txBody>
          <a:bodyPr/>
          <a:lstStyle/>
          <a:p>
            <a:fld id="{B0694BB8-A18D-4E33-87ED-85BAB36D3165}" type="slidenum">
              <a:rPr lang="en-US" smtClean="0"/>
              <a:t>‹#›</a:t>
            </a:fld>
            <a:endParaRPr lang="en-US"/>
          </a:p>
        </p:txBody>
      </p:sp>
    </p:spTree>
    <p:extLst>
      <p:ext uri="{BB962C8B-B14F-4D97-AF65-F5344CB8AC3E}">
        <p14:creationId xmlns:p14="http://schemas.microsoft.com/office/powerpoint/2010/main" val="1354810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8F095-BD0F-4B4D-BDEF-F845CF2A19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702A07-CB3D-4E94-ADA0-1F1452D4AC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4FD7B5D-89D0-4DAC-9557-B36AF35F55F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44A4BA-BC61-4B02-B031-D69802022F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A539E38-EEB0-4977-ADE3-69B5F524C23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9F1D60-6504-47C4-B77A-31656A1C194D}"/>
              </a:ext>
            </a:extLst>
          </p:cNvPr>
          <p:cNvSpPr>
            <a:spLocks noGrp="1"/>
          </p:cNvSpPr>
          <p:nvPr>
            <p:ph type="dt" sz="half" idx="10"/>
          </p:nvPr>
        </p:nvSpPr>
        <p:spPr/>
        <p:txBody>
          <a:bodyPr/>
          <a:lstStyle/>
          <a:p>
            <a:fld id="{40512F40-92C3-46DE-8659-64FB8C199376}" type="datetimeFigureOut">
              <a:rPr lang="en-US" smtClean="0"/>
              <a:t>10/23/2020</a:t>
            </a:fld>
            <a:endParaRPr lang="en-US"/>
          </a:p>
        </p:txBody>
      </p:sp>
      <p:sp>
        <p:nvSpPr>
          <p:cNvPr id="8" name="Footer Placeholder 7">
            <a:extLst>
              <a:ext uri="{FF2B5EF4-FFF2-40B4-BE49-F238E27FC236}">
                <a16:creationId xmlns:a16="http://schemas.microsoft.com/office/drawing/2014/main" id="{8D7A4003-3D90-45C9-9C30-8204B89EC0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C2E6A9-BC88-4A83-ABC2-8474484FAE27}"/>
              </a:ext>
            </a:extLst>
          </p:cNvPr>
          <p:cNvSpPr>
            <a:spLocks noGrp="1"/>
          </p:cNvSpPr>
          <p:nvPr>
            <p:ph type="sldNum" sz="quarter" idx="12"/>
          </p:nvPr>
        </p:nvSpPr>
        <p:spPr/>
        <p:txBody>
          <a:bodyPr/>
          <a:lstStyle/>
          <a:p>
            <a:fld id="{B0694BB8-A18D-4E33-87ED-85BAB36D3165}" type="slidenum">
              <a:rPr lang="en-US" smtClean="0"/>
              <a:t>‹#›</a:t>
            </a:fld>
            <a:endParaRPr lang="en-US"/>
          </a:p>
        </p:txBody>
      </p:sp>
    </p:spTree>
    <p:extLst>
      <p:ext uri="{BB962C8B-B14F-4D97-AF65-F5344CB8AC3E}">
        <p14:creationId xmlns:p14="http://schemas.microsoft.com/office/powerpoint/2010/main" val="3970416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A406B-3D1B-4939-ADE9-2DCA0A9967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32C40B-CC67-4C7D-9607-1CD71E47CD3B}"/>
              </a:ext>
            </a:extLst>
          </p:cNvPr>
          <p:cNvSpPr>
            <a:spLocks noGrp="1"/>
          </p:cNvSpPr>
          <p:nvPr>
            <p:ph type="dt" sz="half" idx="10"/>
          </p:nvPr>
        </p:nvSpPr>
        <p:spPr/>
        <p:txBody>
          <a:bodyPr/>
          <a:lstStyle/>
          <a:p>
            <a:fld id="{40512F40-92C3-46DE-8659-64FB8C199376}" type="datetimeFigureOut">
              <a:rPr lang="en-US" smtClean="0"/>
              <a:t>10/23/2020</a:t>
            </a:fld>
            <a:endParaRPr lang="en-US"/>
          </a:p>
        </p:txBody>
      </p:sp>
      <p:sp>
        <p:nvSpPr>
          <p:cNvPr id="4" name="Footer Placeholder 3">
            <a:extLst>
              <a:ext uri="{FF2B5EF4-FFF2-40B4-BE49-F238E27FC236}">
                <a16:creationId xmlns:a16="http://schemas.microsoft.com/office/drawing/2014/main" id="{AE551AA3-5E20-436A-B4A0-BB943DF000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6FBED7-6722-43DA-8E6F-4E19882D1F81}"/>
              </a:ext>
            </a:extLst>
          </p:cNvPr>
          <p:cNvSpPr>
            <a:spLocks noGrp="1"/>
          </p:cNvSpPr>
          <p:nvPr>
            <p:ph type="sldNum" sz="quarter" idx="12"/>
          </p:nvPr>
        </p:nvSpPr>
        <p:spPr/>
        <p:txBody>
          <a:bodyPr/>
          <a:lstStyle/>
          <a:p>
            <a:fld id="{B0694BB8-A18D-4E33-87ED-85BAB36D3165}" type="slidenum">
              <a:rPr lang="en-US" smtClean="0"/>
              <a:t>‹#›</a:t>
            </a:fld>
            <a:endParaRPr lang="en-US"/>
          </a:p>
        </p:txBody>
      </p:sp>
    </p:spTree>
    <p:extLst>
      <p:ext uri="{BB962C8B-B14F-4D97-AF65-F5344CB8AC3E}">
        <p14:creationId xmlns:p14="http://schemas.microsoft.com/office/powerpoint/2010/main" val="1283149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089387-4369-4F72-9C48-11A3C187C038}"/>
              </a:ext>
            </a:extLst>
          </p:cNvPr>
          <p:cNvSpPr>
            <a:spLocks noGrp="1"/>
          </p:cNvSpPr>
          <p:nvPr>
            <p:ph type="dt" sz="half" idx="10"/>
          </p:nvPr>
        </p:nvSpPr>
        <p:spPr/>
        <p:txBody>
          <a:bodyPr/>
          <a:lstStyle/>
          <a:p>
            <a:fld id="{40512F40-92C3-46DE-8659-64FB8C199376}" type="datetimeFigureOut">
              <a:rPr lang="en-US" smtClean="0"/>
              <a:t>10/23/2020</a:t>
            </a:fld>
            <a:endParaRPr lang="en-US"/>
          </a:p>
        </p:txBody>
      </p:sp>
      <p:sp>
        <p:nvSpPr>
          <p:cNvPr id="3" name="Footer Placeholder 2">
            <a:extLst>
              <a:ext uri="{FF2B5EF4-FFF2-40B4-BE49-F238E27FC236}">
                <a16:creationId xmlns:a16="http://schemas.microsoft.com/office/drawing/2014/main" id="{3608F553-E5D8-4D23-9212-A68E4D5871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8FDEDC-B74F-433A-BEC1-6526AD15D6D1}"/>
              </a:ext>
            </a:extLst>
          </p:cNvPr>
          <p:cNvSpPr>
            <a:spLocks noGrp="1"/>
          </p:cNvSpPr>
          <p:nvPr>
            <p:ph type="sldNum" sz="quarter" idx="12"/>
          </p:nvPr>
        </p:nvSpPr>
        <p:spPr/>
        <p:txBody>
          <a:bodyPr/>
          <a:lstStyle/>
          <a:p>
            <a:fld id="{B0694BB8-A18D-4E33-87ED-85BAB36D3165}" type="slidenum">
              <a:rPr lang="en-US" smtClean="0"/>
              <a:t>‹#›</a:t>
            </a:fld>
            <a:endParaRPr lang="en-US"/>
          </a:p>
        </p:txBody>
      </p:sp>
    </p:spTree>
    <p:extLst>
      <p:ext uri="{BB962C8B-B14F-4D97-AF65-F5344CB8AC3E}">
        <p14:creationId xmlns:p14="http://schemas.microsoft.com/office/powerpoint/2010/main" val="2965806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BF231-DC10-47DC-86F8-47A9880DB5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6C83AA-9C3A-4B14-96E8-F374566DB3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AF5E5C-DA2B-44D6-B4DA-5E4C1AAD0D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EC71E51-343F-42D8-A0FE-9319380C7245}"/>
              </a:ext>
            </a:extLst>
          </p:cNvPr>
          <p:cNvSpPr>
            <a:spLocks noGrp="1"/>
          </p:cNvSpPr>
          <p:nvPr>
            <p:ph type="dt" sz="half" idx="10"/>
          </p:nvPr>
        </p:nvSpPr>
        <p:spPr/>
        <p:txBody>
          <a:bodyPr/>
          <a:lstStyle/>
          <a:p>
            <a:fld id="{40512F40-92C3-46DE-8659-64FB8C199376}" type="datetimeFigureOut">
              <a:rPr lang="en-US" smtClean="0"/>
              <a:t>10/23/2020</a:t>
            </a:fld>
            <a:endParaRPr lang="en-US"/>
          </a:p>
        </p:txBody>
      </p:sp>
      <p:sp>
        <p:nvSpPr>
          <p:cNvPr id="6" name="Footer Placeholder 5">
            <a:extLst>
              <a:ext uri="{FF2B5EF4-FFF2-40B4-BE49-F238E27FC236}">
                <a16:creationId xmlns:a16="http://schemas.microsoft.com/office/drawing/2014/main" id="{5EFFC118-7F30-41BB-9111-145182D947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FFCCCA-3E83-4B29-BF9F-AD16040141B1}"/>
              </a:ext>
            </a:extLst>
          </p:cNvPr>
          <p:cNvSpPr>
            <a:spLocks noGrp="1"/>
          </p:cNvSpPr>
          <p:nvPr>
            <p:ph type="sldNum" sz="quarter" idx="12"/>
          </p:nvPr>
        </p:nvSpPr>
        <p:spPr/>
        <p:txBody>
          <a:bodyPr/>
          <a:lstStyle/>
          <a:p>
            <a:fld id="{B0694BB8-A18D-4E33-87ED-85BAB36D3165}" type="slidenum">
              <a:rPr lang="en-US" smtClean="0"/>
              <a:t>‹#›</a:t>
            </a:fld>
            <a:endParaRPr lang="en-US"/>
          </a:p>
        </p:txBody>
      </p:sp>
    </p:spTree>
    <p:extLst>
      <p:ext uri="{BB962C8B-B14F-4D97-AF65-F5344CB8AC3E}">
        <p14:creationId xmlns:p14="http://schemas.microsoft.com/office/powerpoint/2010/main" val="2938437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5FCB9-2581-47B9-A2E4-8C0418CB1B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07AA19-A1E5-4924-B33D-C6AFFA07B2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04BBFF-2AF9-43DE-823D-AD2F049D03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E9F40F-7A55-4F64-97A9-F47A141E8B79}"/>
              </a:ext>
            </a:extLst>
          </p:cNvPr>
          <p:cNvSpPr>
            <a:spLocks noGrp="1"/>
          </p:cNvSpPr>
          <p:nvPr>
            <p:ph type="dt" sz="half" idx="10"/>
          </p:nvPr>
        </p:nvSpPr>
        <p:spPr/>
        <p:txBody>
          <a:bodyPr/>
          <a:lstStyle/>
          <a:p>
            <a:fld id="{40512F40-92C3-46DE-8659-64FB8C199376}" type="datetimeFigureOut">
              <a:rPr lang="en-US" smtClean="0"/>
              <a:t>10/23/2020</a:t>
            </a:fld>
            <a:endParaRPr lang="en-US"/>
          </a:p>
        </p:txBody>
      </p:sp>
      <p:sp>
        <p:nvSpPr>
          <p:cNvPr id="6" name="Footer Placeholder 5">
            <a:extLst>
              <a:ext uri="{FF2B5EF4-FFF2-40B4-BE49-F238E27FC236}">
                <a16:creationId xmlns:a16="http://schemas.microsoft.com/office/drawing/2014/main" id="{AAB4EF60-DE5D-4BF3-9EBD-F1AD64D9A4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9E477F-4A74-472E-8691-1CF1840A75C2}"/>
              </a:ext>
            </a:extLst>
          </p:cNvPr>
          <p:cNvSpPr>
            <a:spLocks noGrp="1"/>
          </p:cNvSpPr>
          <p:nvPr>
            <p:ph type="sldNum" sz="quarter" idx="12"/>
          </p:nvPr>
        </p:nvSpPr>
        <p:spPr/>
        <p:txBody>
          <a:bodyPr/>
          <a:lstStyle/>
          <a:p>
            <a:fld id="{B0694BB8-A18D-4E33-87ED-85BAB36D3165}" type="slidenum">
              <a:rPr lang="en-US" smtClean="0"/>
              <a:t>‹#›</a:t>
            </a:fld>
            <a:endParaRPr lang="en-US"/>
          </a:p>
        </p:txBody>
      </p:sp>
    </p:spTree>
    <p:extLst>
      <p:ext uri="{BB962C8B-B14F-4D97-AF65-F5344CB8AC3E}">
        <p14:creationId xmlns:p14="http://schemas.microsoft.com/office/powerpoint/2010/main" val="3333845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29CEBE-B4B5-4F89-AC60-194D340051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3A97E1-A35E-4135-8BB9-749AC0BDBB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D45ADB-A9BD-40D0-9D0F-D3D9120293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12F40-92C3-46DE-8659-64FB8C199376}" type="datetimeFigureOut">
              <a:rPr lang="en-US" smtClean="0"/>
              <a:t>10/23/2020</a:t>
            </a:fld>
            <a:endParaRPr lang="en-US"/>
          </a:p>
        </p:txBody>
      </p:sp>
      <p:sp>
        <p:nvSpPr>
          <p:cNvPr id="5" name="Footer Placeholder 4">
            <a:extLst>
              <a:ext uri="{FF2B5EF4-FFF2-40B4-BE49-F238E27FC236}">
                <a16:creationId xmlns:a16="http://schemas.microsoft.com/office/drawing/2014/main" id="{CA19B1F2-E1C3-4147-9E15-8D6A00AF29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8D26EB-E228-4E8D-B1D1-B6F32368C4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94BB8-A18D-4E33-87ED-85BAB36D3165}" type="slidenum">
              <a:rPr lang="en-US" smtClean="0"/>
              <a:t>‹#›</a:t>
            </a:fld>
            <a:endParaRPr lang="en-US"/>
          </a:p>
        </p:txBody>
      </p:sp>
    </p:spTree>
    <p:extLst>
      <p:ext uri="{BB962C8B-B14F-4D97-AF65-F5344CB8AC3E}">
        <p14:creationId xmlns:p14="http://schemas.microsoft.com/office/powerpoint/2010/main" val="4055063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Muukjc2Ko5E?feature=oembed" TargetMode="Externa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q3BMSOslAQY"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customXml" Target="../ink/ink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ZKYfXElVV1I?feature=oembed" TargetMode="External"/><Relationship Id="rId1" Type="http://schemas.openxmlformats.org/officeDocument/2006/relationships/video" Target="https://www.youtube.com/embed/cSBxc-zI4zc?feature=oembed" TargetMode="Externa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qq2SFX0Jqj8?feature=oembed"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cSBxc-zI4zc?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0C2F2E2-543A-4B88-AEF3-1614D229FCE1}"/>
              </a:ext>
            </a:extLst>
          </p:cNvPr>
          <p:cNvSpPr>
            <a:spLocks noGrp="1"/>
          </p:cNvSpPr>
          <p:nvPr>
            <p:ph type="ctrTitle"/>
          </p:nvPr>
        </p:nvSpPr>
        <p:spPr>
          <a:xfrm>
            <a:off x="3045368" y="2043663"/>
            <a:ext cx="6105194" cy="1573297"/>
          </a:xfrm>
        </p:spPr>
        <p:txBody>
          <a:bodyPr>
            <a:normAutofit/>
          </a:bodyPr>
          <a:lstStyle/>
          <a:p>
            <a:r>
              <a:rPr lang="en-US" dirty="0">
                <a:solidFill>
                  <a:srgbClr val="FFFFFF"/>
                </a:solidFill>
              </a:rPr>
              <a:t>Lava Lamp</a:t>
            </a:r>
          </a:p>
        </p:txBody>
      </p:sp>
      <p:sp>
        <p:nvSpPr>
          <p:cNvPr id="5" name="Subtitle 4">
            <a:extLst>
              <a:ext uri="{FF2B5EF4-FFF2-40B4-BE49-F238E27FC236}">
                <a16:creationId xmlns:a16="http://schemas.microsoft.com/office/drawing/2014/main" id="{FA2C8148-A083-4CBE-970A-0FBF4245807B}"/>
              </a:ext>
            </a:extLst>
          </p:cNvPr>
          <p:cNvSpPr>
            <a:spLocks noGrp="1"/>
          </p:cNvSpPr>
          <p:nvPr>
            <p:ph type="subTitle" idx="1"/>
          </p:nvPr>
        </p:nvSpPr>
        <p:spPr>
          <a:xfrm>
            <a:off x="3045368" y="3698798"/>
            <a:ext cx="6105194" cy="682079"/>
          </a:xfrm>
        </p:spPr>
        <p:txBody>
          <a:bodyPr>
            <a:normAutofit/>
          </a:bodyPr>
          <a:lstStyle/>
          <a:p>
            <a:r>
              <a:rPr lang="en-US" sz="4000" dirty="0">
                <a:solidFill>
                  <a:srgbClr val="FFFFFF"/>
                </a:solidFill>
              </a:rPr>
              <a:t>Matter vs Energy</a:t>
            </a:r>
          </a:p>
        </p:txBody>
      </p:sp>
      <p:pic>
        <p:nvPicPr>
          <p:cNvPr id="12" name="Picture 11">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200571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356839D-6AF5-4135-830C-93D0A3B437D9}"/>
              </a:ext>
            </a:extLst>
          </p:cNvPr>
          <p:cNvSpPr>
            <a:spLocks noGrp="1"/>
          </p:cNvSpPr>
          <p:nvPr>
            <p:ph type="title"/>
          </p:nvPr>
        </p:nvSpPr>
        <p:spPr>
          <a:xfrm>
            <a:off x="297952" y="1412489"/>
            <a:ext cx="3377816" cy="2851286"/>
          </a:xfrm>
        </p:spPr>
        <p:txBody>
          <a:bodyPr vert="horz" lIns="91440" tIns="45720" rIns="91440" bIns="45720" rtlCol="0" anchor="t">
            <a:normAutofit/>
          </a:bodyPr>
          <a:lstStyle/>
          <a:p>
            <a:r>
              <a:rPr lang="en-US" sz="3600" b="1" kern="1200" dirty="0">
                <a:solidFill>
                  <a:srgbClr val="FFFFFF"/>
                </a:solidFill>
                <a:latin typeface="+mj-lt"/>
                <a:ea typeface="+mj-ea"/>
                <a:cs typeface="+mj-cs"/>
              </a:rPr>
              <a:t>EQ: What is the difference between matter &amp; energy?</a:t>
            </a:r>
          </a:p>
        </p:txBody>
      </p:sp>
      <p:sp>
        <p:nvSpPr>
          <p:cNvPr id="3" name="Content Placeholder 2">
            <a:extLst>
              <a:ext uri="{FF2B5EF4-FFF2-40B4-BE49-F238E27FC236}">
                <a16:creationId xmlns:a16="http://schemas.microsoft.com/office/drawing/2014/main" id="{2E26E04D-0745-4B36-B64C-7A79756B698B}"/>
              </a:ext>
            </a:extLst>
          </p:cNvPr>
          <p:cNvSpPr>
            <a:spLocks noGrp="1"/>
          </p:cNvSpPr>
          <p:nvPr>
            <p:ph idx="1"/>
          </p:nvPr>
        </p:nvSpPr>
        <p:spPr>
          <a:xfrm>
            <a:off x="4719283" y="1352027"/>
            <a:ext cx="3305297" cy="3667013"/>
          </a:xfrm>
          <a:solidFill>
            <a:srgbClr val="FFFFFF">
              <a:alpha val="45882"/>
            </a:srgbClr>
          </a:solidFill>
          <a:ln w="38100">
            <a:solidFill>
              <a:schemeClr val="tx1"/>
            </a:solidFill>
          </a:ln>
        </p:spPr>
        <p:txBody>
          <a:bodyPr vert="horz" lIns="91440" tIns="45720" rIns="91440" bIns="45720" rtlCol="0">
            <a:normAutofit lnSpcReduction="10000"/>
          </a:bodyPr>
          <a:lstStyle/>
          <a:p>
            <a:pPr marL="0" indent="0" algn="ctr">
              <a:buNone/>
            </a:pPr>
            <a:endParaRPr lang="en-US" sz="1500" b="1" dirty="0"/>
          </a:p>
          <a:p>
            <a:pPr marL="0" indent="0" algn="ctr">
              <a:buNone/>
            </a:pPr>
            <a:r>
              <a:rPr lang="en-US" sz="3200" b="1" dirty="0"/>
              <a:t>Learning Target: </a:t>
            </a:r>
          </a:p>
          <a:p>
            <a:pPr marL="0"/>
            <a:endParaRPr lang="en-US" sz="2000" b="1" dirty="0"/>
          </a:p>
          <a:p>
            <a:r>
              <a:rPr lang="en-US" sz="3000" b="1" dirty="0"/>
              <a:t>I can </a:t>
            </a:r>
            <a:r>
              <a:rPr lang="en-US" sz="3000" b="1" u="sng" dirty="0">
                <a:solidFill>
                  <a:srgbClr val="C00000"/>
                </a:solidFill>
              </a:rPr>
              <a:t>draw a model </a:t>
            </a:r>
            <a:r>
              <a:rPr lang="en-US" sz="3000" b="1" dirty="0"/>
              <a:t>to show my understanding of the </a:t>
            </a:r>
            <a:r>
              <a:rPr lang="en-US" sz="3000" b="1" u="sng" dirty="0">
                <a:solidFill>
                  <a:srgbClr val="C00000"/>
                </a:solidFill>
              </a:rPr>
              <a:t>structure and function </a:t>
            </a:r>
            <a:r>
              <a:rPr lang="en-US" sz="3000" b="1" dirty="0"/>
              <a:t>of a system.</a:t>
            </a:r>
          </a:p>
        </p:txBody>
      </p:sp>
      <p:sp>
        <p:nvSpPr>
          <p:cNvPr id="4" name="Content Placeholder 2">
            <a:extLst>
              <a:ext uri="{FF2B5EF4-FFF2-40B4-BE49-F238E27FC236}">
                <a16:creationId xmlns:a16="http://schemas.microsoft.com/office/drawing/2014/main" id="{66225C85-38CF-4812-9E77-CBB1D281A38A}"/>
              </a:ext>
            </a:extLst>
          </p:cNvPr>
          <p:cNvSpPr txBox="1">
            <a:spLocks/>
          </p:cNvSpPr>
          <p:nvPr/>
        </p:nvSpPr>
        <p:spPr>
          <a:xfrm>
            <a:off x="8336579" y="1331458"/>
            <a:ext cx="3354316" cy="3687582"/>
          </a:xfrm>
          <a:prstGeom prst="rect">
            <a:avLst/>
          </a:prstGeom>
          <a:solidFill>
            <a:srgbClr val="FFFFFF">
              <a:alpha val="47843"/>
            </a:srgbClr>
          </a:solidFill>
          <a:ln w="3810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p>
          <a:p>
            <a:pPr marL="0" indent="0" algn="ctr">
              <a:buNone/>
            </a:pPr>
            <a:r>
              <a:rPr lang="en-US" sz="3200" b="1" dirty="0"/>
              <a:t>Success Criteria: </a:t>
            </a:r>
          </a:p>
          <a:p>
            <a:pPr marL="0"/>
            <a:endParaRPr lang="en-US" sz="2000" b="1" dirty="0"/>
          </a:p>
          <a:p>
            <a:r>
              <a:rPr lang="en-US" sz="3000" b="1" dirty="0"/>
              <a:t>I can </a:t>
            </a:r>
            <a:r>
              <a:rPr lang="en-US" sz="3000" b="1" u="sng" dirty="0">
                <a:solidFill>
                  <a:srgbClr val="C00000"/>
                </a:solidFill>
              </a:rPr>
              <a:t>label the inputs and outputs </a:t>
            </a:r>
            <a:r>
              <a:rPr lang="en-US" sz="3000" b="1" dirty="0"/>
              <a:t>of matter and energy in a lava lamp.</a:t>
            </a:r>
          </a:p>
        </p:txBody>
      </p:sp>
    </p:spTree>
    <p:extLst>
      <p:ext uri="{BB962C8B-B14F-4D97-AF65-F5344CB8AC3E}">
        <p14:creationId xmlns:p14="http://schemas.microsoft.com/office/powerpoint/2010/main" val="1253558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51C0A20-A417-4F36-B619-01CB31EF698C}"/>
              </a:ext>
            </a:extLst>
          </p:cNvPr>
          <p:cNvSpPr>
            <a:spLocks noGrp="1"/>
          </p:cNvSpPr>
          <p:nvPr>
            <p:ph type="title"/>
          </p:nvPr>
        </p:nvSpPr>
        <p:spPr>
          <a:xfrm>
            <a:off x="524741" y="620392"/>
            <a:ext cx="3808268" cy="5504688"/>
          </a:xfrm>
        </p:spPr>
        <p:txBody>
          <a:bodyPr>
            <a:normAutofit/>
          </a:bodyPr>
          <a:lstStyle/>
          <a:p>
            <a:pPr algn="ctr"/>
            <a:r>
              <a:rPr lang="en-US" sz="6000" b="1" dirty="0">
                <a:solidFill>
                  <a:schemeClr val="bg1"/>
                </a:solidFill>
                <a:latin typeface="Chiller" panose="04020404031007020602" pitchFamily="82" charset="0"/>
              </a:rPr>
              <a:t>When looking at the lava lamp…</a:t>
            </a:r>
            <a:br>
              <a:rPr lang="en-US" sz="6000" b="1" dirty="0">
                <a:solidFill>
                  <a:schemeClr val="bg1"/>
                </a:solidFill>
                <a:latin typeface="Chiller" panose="04020404031007020602" pitchFamily="82" charset="0"/>
              </a:rPr>
            </a:br>
            <a:r>
              <a:rPr lang="en-US" sz="6000" b="1" dirty="0">
                <a:solidFill>
                  <a:schemeClr val="bg1"/>
                </a:solidFill>
                <a:latin typeface="Chiller" panose="04020404031007020602" pitchFamily="82" charset="0"/>
              </a:rPr>
              <a:t>(2 min)</a:t>
            </a:r>
          </a:p>
        </p:txBody>
      </p:sp>
      <p:graphicFrame>
        <p:nvGraphicFramePr>
          <p:cNvPr id="12" name="Content Placeholder 2">
            <a:extLst>
              <a:ext uri="{FF2B5EF4-FFF2-40B4-BE49-F238E27FC236}">
                <a16:creationId xmlns:a16="http://schemas.microsoft.com/office/drawing/2014/main" id="{F9407564-B289-4381-A0C0-B7E8C75050A4}"/>
              </a:ext>
            </a:extLst>
          </p:cNvPr>
          <p:cNvGraphicFramePr>
            <a:graphicFrameLocks noGrp="1"/>
          </p:cNvGraphicFramePr>
          <p:nvPr>
            <p:ph idx="1"/>
            <p:extLst>
              <p:ext uri="{D42A27DB-BD31-4B8C-83A1-F6EECF244321}">
                <p14:modId xmlns:p14="http://schemas.microsoft.com/office/powerpoint/2010/main" val="2752849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2943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278C5-2C6C-4B25-ABC3-4EA7F0850A85}"/>
              </a:ext>
            </a:extLst>
          </p:cNvPr>
          <p:cNvSpPr>
            <a:spLocks noGrp="1"/>
          </p:cNvSpPr>
          <p:nvPr>
            <p:ph type="title"/>
          </p:nvPr>
        </p:nvSpPr>
        <p:spPr>
          <a:xfrm>
            <a:off x="386498" y="101175"/>
            <a:ext cx="11231252" cy="841506"/>
          </a:xfrm>
        </p:spPr>
        <p:txBody>
          <a:bodyPr>
            <a:normAutofit/>
          </a:bodyPr>
          <a:lstStyle/>
          <a:p>
            <a:pPr algn="ctr"/>
            <a:r>
              <a:rPr lang="en-US" dirty="0">
                <a:latin typeface="Chiller" panose="04020404031007020602" pitchFamily="82" charset="0"/>
              </a:rPr>
              <a:t>Lava Lamp:  What is Matter? What is Energy?</a:t>
            </a:r>
          </a:p>
        </p:txBody>
      </p:sp>
      <p:sp>
        <p:nvSpPr>
          <p:cNvPr id="3" name="Content Placeholder 2">
            <a:extLst>
              <a:ext uri="{FF2B5EF4-FFF2-40B4-BE49-F238E27FC236}">
                <a16:creationId xmlns:a16="http://schemas.microsoft.com/office/drawing/2014/main" id="{57EC5131-8C44-4670-A509-A0F7B675259C}"/>
              </a:ext>
            </a:extLst>
          </p:cNvPr>
          <p:cNvSpPr>
            <a:spLocks noGrp="1"/>
          </p:cNvSpPr>
          <p:nvPr>
            <p:ph idx="1"/>
          </p:nvPr>
        </p:nvSpPr>
        <p:spPr>
          <a:xfrm>
            <a:off x="386498" y="763571"/>
            <a:ext cx="7500744" cy="5995447"/>
          </a:xfrm>
        </p:spPr>
        <p:txBody>
          <a:bodyPr>
            <a:normAutofit fontScale="77500" lnSpcReduction="20000"/>
          </a:bodyPr>
          <a:lstStyle/>
          <a:p>
            <a:pPr marL="0" indent="0">
              <a:buNone/>
            </a:pPr>
            <a:r>
              <a:rPr lang="en-US" sz="3200" b="1" u="sng" dirty="0"/>
              <a:t>Class Discussion Continued</a:t>
            </a:r>
          </a:p>
          <a:p>
            <a:r>
              <a:rPr lang="en-US" sz="3200" dirty="0"/>
              <a:t>What is an “Output” of the lamp?</a:t>
            </a:r>
          </a:p>
          <a:p>
            <a:r>
              <a:rPr lang="en-US" sz="3200" dirty="0"/>
              <a:t>Light and Heat. Are these outputs matter?</a:t>
            </a:r>
          </a:p>
          <a:p>
            <a:r>
              <a:rPr lang="en-US" sz="3200" dirty="0"/>
              <a:t>No. Why not? Can we weigh light or heat on a scale or balance? Can I hold light in my hand? </a:t>
            </a:r>
          </a:p>
          <a:p>
            <a:r>
              <a:rPr lang="en-US" sz="3200" dirty="0"/>
              <a:t>What is heat &amp; light?</a:t>
            </a:r>
          </a:p>
          <a:p>
            <a:r>
              <a:rPr lang="en-US" sz="3200" dirty="0"/>
              <a:t>Just like electricity, it is also energy. </a:t>
            </a:r>
          </a:p>
          <a:p>
            <a:r>
              <a:rPr lang="en-US" sz="3200" dirty="0"/>
              <a:t>Think about this… Do you have feelings? Can we weigh them? Can we measure the space they take up? What about thoughts? If we can’t weigh them or measure them, does that mean they’re not real? </a:t>
            </a:r>
          </a:p>
          <a:p>
            <a:r>
              <a:rPr lang="en-US" sz="3200" dirty="0"/>
              <a:t>Our thoughts and feelings are very real. But they need our brain and bodies to work. This is a metaphor for energy.</a:t>
            </a:r>
          </a:p>
          <a:p>
            <a:r>
              <a:rPr lang="en-US" sz="3200" dirty="0"/>
              <a:t>Energy can pass through matter (Like the electrical cord) and it can be stored in matter (Like a battery). Energy needs matter to work just like our memories need our brains to be stored.</a:t>
            </a:r>
          </a:p>
        </p:txBody>
      </p:sp>
      <p:pic>
        <p:nvPicPr>
          <p:cNvPr id="5" name="Online Media 4" title="Lava Lamp: What is Matter? What is Energy?">
            <a:hlinkClick r:id="" action="ppaction://media"/>
            <a:extLst>
              <a:ext uri="{FF2B5EF4-FFF2-40B4-BE49-F238E27FC236}">
                <a16:creationId xmlns:a16="http://schemas.microsoft.com/office/drawing/2014/main" id="{D7FE5835-0A88-47D1-AFF1-6B1184B9E1A6}"/>
              </a:ext>
            </a:extLst>
          </p:cNvPr>
          <p:cNvPicPr>
            <a:picLocks noRot="1" noChangeAspect="1"/>
          </p:cNvPicPr>
          <p:nvPr>
            <a:videoFile r:link="rId1"/>
          </p:nvPr>
        </p:nvPicPr>
        <p:blipFill>
          <a:blip r:embed="rId3"/>
          <a:stretch>
            <a:fillRect/>
          </a:stretch>
        </p:blipFill>
        <p:spPr>
          <a:xfrm>
            <a:off x="7939245" y="1112123"/>
            <a:ext cx="3817945" cy="3429000"/>
          </a:xfrm>
          <a:prstGeom prst="rect">
            <a:avLst/>
          </a:prstGeom>
        </p:spPr>
      </p:pic>
    </p:spTree>
    <p:extLst>
      <p:ext uri="{BB962C8B-B14F-4D97-AF65-F5344CB8AC3E}">
        <p14:creationId xmlns:p14="http://schemas.microsoft.com/office/powerpoint/2010/main" val="1479647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mediacall" presetSubtype="0" fill="hold" nodeType="clickEffect">
                                  <p:stCondLst>
                                    <p:cond delay="0"/>
                                  </p:stCondLst>
                                  <p:childTnLst>
                                    <p:cmd type="call" cmd="playFrom(0.0)">
                                      <p:cBhvr>
                                        <p:cTn id="42"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43" fill="hold" display="0">
                  <p:stCondLst>
                    <p:cond delay="indefinite"/>
                  </p:stCondLst>
                </p:cTn>
                <p:tgtEl>
                  <p:spTgt spid="5"/>
                </p:tgtEl>
              </p:cMediaNode>
            </p:video>
            <p:seq concurrent="1" nextAc="seek">
              <p:cTn id="44" restart="whenNotActive" fill="hold" evtFilter="cancelBubble" nodeType="interactiveSeq">
                <p:stCondLst>
                  <p:cond evt="onClick" delay="0">
                    <p:tgtEl>
                      <p:spTgt spid="5"/>
                    </p:tgtEl>
                  </p:cond>
                </p:stCondLst>
                <p:endSync evt="end" delay="0">
                  <p:rtn val="all"/>
                </p:endSync>
                <p:childTnLst>
                  <p:par>
                    <p:cTn id="45" fill="hold">
                      <p:stCondLst>
                        <p:cond delay="0"/>
                      </p:stCondLst>
                      <p:childTnLst>
                        <p:par>
                          <p:cTn id="46" fill="hold">
                            <p:stCondLst>
                              <p:cond delay="0"/>
                            </p:stCondLst>
                            <p:childTnLst>
                              <p:par>
                                <p:cTn id="47" presetID="2" presetClass="mediacall" presetSubtype="0" fill="hold" nodeType="clickEffect">
                                  <p:stCondLst>
                                    <p:cond delay="0"/>
                                  </p:stCondLst>
                                  <p:childTnLst>
                                    <p:cmd type="call" cmd="togglePause">
                                      <p:cBhvr>
                                        <p:cTn id="48" dur="1" fill="hold"/>
                                        <p:tgtEl>
                                          <p:spTgt spid="5"/>
                                        </p:tgtEl>
                                      </p:cBhvr>
                                    </p:cmd>
                                  </p:childTnLst>
                                </p:cTn>
                              </p:par>
                            </p:childTnLst>
                          </p:cTn>
                        </p:par>
                      </p:childTnLst>
                    </p:cTn>
                  </p:par>
                </p:childTnLst>
              </p:cTn>
              <p:nextCondLst>
                <p:cond evt="onClick" delay="0">
                  <p:tgtEl>
                    <p:spTgt spid="5"/>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61F7730-D10F-4483-831E-849F945E0D7C}"/>
              </a:ext>
            </a:extLst>
          </p:cNvPr>
          <p:cNvSpPr>
            <a:spLocks noGrp="1"/>
          </p:cNvSpPr>
          <p:nvPr>
            <p:ph type="title"/>
          </p:nvPr>
        </p:nvSpPr>
        <p:spPr>
          <a:xfrm>
            <a:off x="762000" y="559678"/>
            <a:ext cx="3567915" cy="4952492"/>
          </a:xfrm>
        </p:spPr>
        <p:txBody>
          <a:bodyPr>
            <a:normAutofit/>
          </a:bodyPr>
          <a:lstStyle/>
          <a:p>
            <a:r>
              <a:rPr lang="en-US">
                <a:solidFill>
                  <a:schemeClr val="bg1"/>
                </a:solidFill>
              </a:rPr>
              <a:t>Draw a new iteration of your Lava Lamp model… (2 min)</a:t>
            </a:r>
          </a:p>
        </p:txBody>
      </p:sp>
      <p:cxnSp>
        <p:nvCxnSpPr>
          <p:cNvPr id="11" name="Straight Connector 10">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E22B4558-B4A1-4437-B388-44CDB08B2F81}"/>
              </a:ext>
            </a:extLst>
          </p:cNvPr>
          <p:cNvGraphicFramePr>
            <a:graphicFrameLocks noGrp="1"/>
          </p:cNvGraphicFramePr>
          <p:nvPr>
            <p:ph idx="1"/>
            <p:extLst>
              <p:ext uri="{D42A27DB-BD31-4B8C-83A1-F6EECF244321}">
                <p14:modId xmlns:p14="http://schemas.microsoft.com/office/powerpoint/2010/main" val="3417205360"/>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6585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AEA32E9-139C-428B-97A5-CEE617E11EC7}"/>
              </a:ext>
            </a:extLst>
          </p:cNvPr>
          <p:cNvSpPr>
            <a:spLocks noGrp="1"/>
          </p:cNvSpPr>
          <p:nvPr>
            <p:ph type="title"/>
          </p:nvPr>
        </p:nvSpPr>
        <p:spPr>
          <a:xfrm>
            <a:off x="863029" y="1012004"/>
            <a:ext cx="3416158" cy="4795408"/>
          </a:xfrm>
        </p:spPr>
        <p:txBody>
          <a:bodyPr>
            <a:normAutofit/>
          </a:bodyPr>
          <a:lstStyle/>
          <a:p>
            <a:pPr algn="ctr"/>
            <a:r>
              <a:rPr lang="en-US" b="1" dirty="0">
                <a:solidFill>
                  <a:srgbClr val="FFFFFF"/>
                </a:solidFill>
                <a:latin typeface="Chiller" panose="04020404031007020602" pitchFamily="82" charset="0"/>
              </a:rPr>
              <a:t>REVISED THOUGHTS: Matter &amp; Energy</a:t>
            </a:r>
          </a:p>
        </p:txBody>
      </p:sp>
      <p:graphicFrame>
        <p:nvGraphicFramePr>
          <p:cNvPr id="5" name="Content Placeholder 2">
            <a:extLst>
              <a:ext uri="{FF2B5EF4-FFF2-40B4-BE49-F238E27FC236}">
                <a16:creationId xmlns:a16="http://schemas.microsoft.com/office/drawing/2014/main" id="{59DFBC68-422D-476C-B860-E7DF10C043F3}"/>
              </a:ext>
            </a:extLst>
          </p:cNvPr>
          <p:cNvGraphicFramePr>
            <a:graphicFrameLocks noGrp="1"/>
          </p:cNvGraphicFramePr>
          <p:nvPr>
            <p:ph idx="1"/>
            <p:extLst>
              <p:ext uri="{D42A27DB-BD31-4B8C-83A1-F6EECF244321}">
                <p14:modId xmlns:p14="http://schemas.microsoft.com/office/powerpoint/2010/main" val="156127492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8D574E41-32C2-4DB6-9214-6A05B7077393}"/>
              </a:ext>
            </a:extLst>
          </p:cNvPr>
          <p:cNvSpPr txBox="1"/>
          <p:nvPr/>
        </p:nvSpPr>
        <p:spPr>
          <a:xfrm>
            <a:off x="2077078" y="4691051"/>
            <a:ext cx="988060" cy="769441"/>
          </a:xfrm>
          <a:prstGeom prst="rect">
            <a:avLst/>
          </a:prstGeom>
          <a:noFill/>
          <a:ln w="38100">
            <a:solidFill>
              <a:schemeClr val="bg1"/>
            </a:solidFill>
          </a:ln>
        </p:spPr>
        <p:txBody>
          <a:bodyPr wrap="square" rtlCol="0">
            <a:spAutoFit/>
          </a:bodyPr>
          <a:lstStyle/>
          <a:p>
            <a:r>
              <a:rPr lang="en-US" sz="4400" dirty="0">
                <a:solidFill>
                  <a:schemeClr val="bg1"/>
                </a:solidFill>
              </a:rPr>
              <a:t> RT</a:t>
            </a:r>
          </a:p>
        </p:txBody>
      </p:sp>
    </p:spTree>
    <p:extLst>
      <p:ext uri="{BB962C8B-B14F-4D97-AF65-F5344CB8AC3E}">
        <p14:creationId xmlns:p14="http://schemas.microsoft.com/office/powerpoint/2010/main" val="4051691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356839D-6AF5-4135-830C-93D0A3B437D9}"/>
              </a:ext>
            </a:extLst>
          </p:cNvPr>
          <p:cNvSpPr>
            <a:spLocks noGrp="1"/>
          </p:cNvSpPr>
          <p:nvPr>
            <p:ph type="title"/>
          </p:nvPr>
        </p:nvSpPr>
        <p:spPr>
          <a:xfrm>
            <a:off x="297952" y="1412489"/>
            <a:ext cx="3377816" cy="2851286"/>
          </a:xfrm>
        </p:spPr>
        <p:txBody>
          <a:bodyPr vert="horz" lIns="91440" tIns="45720" rIns="91440" bIns="45720" rtlCol="0" anchor="t">
            <a:normAutofit/>
          </a:bodyPr>
          <a:lstStyle/>
          <a:p>
            <a:r>
              <a:rPr lang="en-US" sz="3600" b="1" kern="1200" dirty="0">
                <a:solidFill>
                  <a:srgbClr val="FFFFFF"/>
                </a:solidFill>
                <a:latin typeface="+mj-lt"/>
                <a:ea typeface="+mj-ea"/>
                <a:cs typeface="+mj-cs"/>
              </a:rPr>
              <a:t>EQ: What is the difference between matter &amp; energy?</a:t>
            </a:r>
          </a:p>
        </p:txBody>
      </p:sp>
      <p:sp>
        <p:nvSpPr>
          <p:cNvPr id="3" name="Content Placeholder 2">
            <a:extLst>
              <a:ext uri="{FF2B5EF4-FFF2-40B4-BE49-F238E27FC236}">
                <a16:creationId xmlns:a16="http://schemas.microsoft.com/office/drawing/2014/main" id="{2E26E04D-0745-4B36-B64C-7A79756B698B}"/>
              </a:ext>
            </a:extLst>
          </p:cNvPr>
          <p:cNvSpPr>
            <a:spLocks noGrp="1"/>
          </p:cNvSpPr>
          <p:nvPr>
            <p:ph idx="1"/>
          </p:nvPr>
        </p:nvSpPr>
        <p:spPr>
          <a:xfrm>
            <a:off x="4719283" y="1352027"/>
            <a:ext cx="3305297" cy="3667013"/>
          </a:xfrm>
          <a:solidFill>
            <a:srgbClr val="FFFFFF">
              <a:alpha val="45882"/>
            </a:srgbClr>
          </a:solidFill>
          <a:ln w="38100">
            <a:solidFill>
              <a:schemeClr val="tx1"/>
            </a:solidFill>
          </a:ln>
        </p:spPr>
        <p:txBody>
          <a:bodyPr vert="horz" lIns="91440" tIns="45720" rIns="91440" bIns="45720" rtlCol="0">
            <a:normAutofit lnSpcReduction="10000"/>
          </a:bodyPr>
          <a:lstStyle/>
          <a:p>
            <a:pPr marL="0" indent="0" algn="ctr">
              <a:buNone/>
            </a:pPr>
            <a:endParaRPr lang="en-US" sz="1500" b="1" dirty="0"/>
          </a:p>
          <a:p>
            <a:pPr marL="0" indent="0" algn="ctr">
              <a:buNone/>
            </a:pPr>
            <a:r>
              <a:rPr lang="en-US" sz="3200" b="1" dirty="0"/>
              <a:t>Learning Target: </a:t>
            </a:r>
          </a:p>
          <a:p>
            <a:pPr marL="0"/>
            <a:endParaRPr lang="en-US" sz="2000" b="1" dirty="0"/>
          </a:p>
          <a:p>
            <a:r>
              <a:rPr lang="en-US" sz="3000" b="1" dirty="0"/>
              <a:t>I can </a:t>
            </a:r>
            <a:r>
              <a:rPr lang="en-US" sz="3000" b="1" u="sng" dirty="0">
                <a:solidFill>
                  <a:srgbClr val="C00000"/>
                </a:solidFill>
              </a:rPr>
              <a:t>draw a model </a:t>
            </a:r>
            <a:r>
              <a:rPr lang="en-US" sz="3000" b="1" dirty="0"/>
              <a:t>to show my understanding of the </a:t>
            </a:r>
            <a:r>
              <a:rPr lang="en-US" sz="3000" b="1" u="sng" dirty="0">
                <a:solidFill>
                  <a:srgbClr val="C00000"/>
                </a:solidFill>
              </a:rPr>
              <a:t>structure and function </a:t>
            </a:r>
            <a:r>
              <a:rPr lang="en-US" sz="3000" b="1" dirty="0"/>
              <a:t>of a system.</a:t>
            </a:r>
          </a:p>
        </p:txBody>
      </p:sp>
      <p:sp>
        <p:nvSpPr>
          <p:cNvPr id="4" name="Content Placeholder 2">
            <a:extLst>
              <a:ext uri="{FF2B5EF4-FFF2-40B4-BE49-F238E27FC236}">
                <a16:creationId xmlns:a16="http://schemas.microsoft.com/office/drawing/2014/main" id="{66225C85-38CF-4812-9E77-CBB1D281A38A}"/>
              </a:ext>
            </a:extLst>
          </p:cNvPr>
          <p:cNvSpPr txBox="1">
            <a:spLocks/>
          </p:cNvSpPr>
          <p:nvPr/>
        </p:nvSpPr>
        <p:spPr>
          <a:xfrm>
            <a:off x="8336579" y="1331458"/>
            <a:ext cx="3354316" cy="3687582"/>
          </a:xfrm>
          <a:prstGeom prst="rect">
            <a:avLst/>
          </a:prstGeom>
          <a:solidFill>
            <a:srgbClr val="FFFFFF">
              <a:alpha val="47843"/>
            </a:srgbClr>
          </a:solidFill>
          <a:ln w="3810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p>
          <a:p>
            <a:pPr marL="0" indent="0" algn="ctr">
              <a:buNone/>
            </a:pPr>
            <a:r>
              <a:rPr lang="en-US" sz="3200" b="1" dirty="0"/>
              <a:t>Success Criteria: </a:t>
            </a:r>
          </a:p>
          <a:p>
            <a:pPr marL="0"/>
            <a:endParaRPr lang="en-US" sz="2000" b="1" dirty="0"/>
          </a:p>
          <a:p>
            <a:r>
              <a:rPr lang="en-US" sz="3000" b="1" dirty="0"/>
              <a:t>I can </a:t>
            </a:r>
            <a:r>
              <a:rPr lang="en-US" sz="3000" b="1" u="sng" dirty="0">
                <a:solidFill>
                  <a:srgbClr val="C00000"/>
                </a:solidFill>
              </a:rPr>
              <a:t>label the inputs and outputs </a:t>
            </a:r>
            <a:r>
              <a:rPr lang="en-US" sz="3000" b="1" dirty="0"/>
              <a:t>of matter and energy in a lava lamp.</a:t>
            </a:r>
          </a:p>
        </p:txBody>
      </p:sp>
    </p:spTree>
    <p:extLst>
      <p:ext uri="{BB962C8B-B14F-4D97-AF65-F5344CB8AC3E}">
        <p14:creationId xmlns:p14="http://schemas.microsoft.com/office/powerpoint/2010/main" val="644913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51C0A20-A417-4F36-B619-01CB31EF698C}"/>
              </a:ext>
            </a:extLst>
          </p:cNvPr>
          <p:cNvSpPr>
            <a:spLocks noGrp="1"/>
          </p:cNvSpPr>
          <p:nvPr>
            <p:ph type="title"/>
          </p:nvPr>
        </p:nvSpPr>
        <p:spPr>
          <a:xfrm>
            <a:off x="640079" y="2053641"/>
            <a:ext cx="3669161" cy="2760098"/>
          </a:xfrm>
        </p:spPr>
        <p:txBody>
          <a:bodyPr>
            <a:normAutofit/>
          </a:bodyPr>
          <a:lstStyle/>
          <a:p>
            <a:pPr algn="ctr"/>
            <a:r>
              <a:rPr lang="en-US" sz="5400" b="1" dirty="0">
                <a:solidFill>
                  <a:srgbClr val="FFFFFF"/>
                </a:solidFill>
                <a:latin typeface="Chiller" panose="04020404031007020602" pitchFamily="82" charset="0"/>
              </a:rPr>
              <a:t>Initial Thoughts</a:t>
            </a:r>
            <a:br>
              <a:rPr lang="en-US" sz="5400" b="1" dirty="0">
                <a:solidFill>
                  <a:srgbClr val="FFFFFF"/>
                </a:solidFill>
                <a:latin typeface="Chiller" panose="04020404031007020602" pitchFamily="82" charset="0"/>
              </a:rPr>
            </a:br>
            <a:r>
              <a:rPr lang="en-US" sz="5400" b="1" dirty="0">
                <a:solidFill>
                  <a:srgbClr val="FFFFFF"/>
                </a:solidFill>
                <a:latin typeface="Chiller" panose="04020404031007020602" pitchFamily="82" charset="0"/>
              </a:rPr>
              <a:t>(5 min)</a:t>
            </a:r>
          </a:p>
        </p:txBody>
      </p:sp>
      <p:sp>
        <p:nvSpPr>
          <p:cNvPr id="3" name="Content Placeholder 2">
            <a:extLst>
              <a:ext uri="{FF2B5EF4-FFF2-40B4-BE49-F238E27FC236}">
                <a16:creationId xmlns:a16="http://schemas.microsoft.com/office/drawing/2014/main" id="{58E58E44-A524-48F0-85AB-788460F9555B}"/>
              </a:ext>
            </a:extLst>
          </p:cNvPr>
          <p:cNvSpPr>
            <a:spLocks noGrp="1"/>
          </p:cNvSpPr>
          <p:nvPr>
            <p:ph idx="1"/>
          </p:nvPr>
        </p:nvSpPr>
        <p:spPr>
          <a:xfrm>
            <a:off x="5679942" y="813683"/>
            <a:ext cx="5928706" cy="5230634"/>
          </a:xfrm>
        </p:spPr>
        <p:txBody>
          <a:bodyPr anchor="ctr">
            <a:normAutofit/>
          </a:bodyPr>
          <a:lstStyle/>
          <a:p>
            <a:pPr marL="0" indent="0">
              <a:buNone/>
            </a:pPr>
            <a:endParaRPr lang="en-US" sz="4400" b="1" dirty="0">
              <a:solidFill>
                <a:srgbClr val="000000"/>
              </a:solidFill>
            </a:endParaRPr>
          </a:p>
          <a:p>
            <a:pPr marL="514350" indent="-514350">
              <a:buFont typeface="+mj-lt"/>
              <a:buAutoNum type="arabicPeriod"/>
            </a:pPr>
            <a:r>
              <a:rPr lang="en-US" sz="4400" dirty="0">
                <a:solidFill>
                  <a:srgbClr val="000000"/>
                </a:solidFill>
              </a:rPr>
              <a:t>What is matter?</a:t>
            </a:r>
          </a:p>
          <a:p>
            <a:pPr marL="514350" indent="-514350">
              <a:buFont typeface="+mj-lt"/>
              <a:buAutoNum type="arabicPeriod"/>
            </a:pPr>
            <a:r>
              <a:rPr lang="en-US" sz="4400" dirty="0">
                <a:solidFill>
                  <a:srgbClr val="000000"/>
                </a:solidFill>
              </a:rPr>
              <a:t>How is energy different than matter?</a:t>
            </a:r>
          </a:p>
        </p:txBody>
      </p:sp>
      <p:sp>
        <p:nvSpPr>
          <p:cNvPr id="4" name="TextBox 3">
            <a:extLst>
              <a:ext uri="{FF2B5EF4-FFF2-40B4-BE49-F238E27FC236}">
                <a16:creationId xmlns:a16="http://schemas.microsoft.com/office/drawing/2014/main" id="{B4AD7C26-C3B0-4075-93F6-149EB147A53F}"/>
              </a:ext>
            </a:extLst>
          </p:cNvPr>
          <p:cNvSpPr txBox="1"/>
          <p:nvPr/>
        </p:nvSpPr>
        <p:spPr>
          <a:xfrm>
            <a:off x="8151535" y="990173"/>
            <a:ext cx="985520" cy="923330"/>
          </a:xfrm>
          <a:prstGeom prst="rect">
            <a:avLst/>
          </a:prstGeom>
          <a:noFill/>
          <a:ln w="38100">
            <a:solidFill>
              <a:schemeClr val="tx1"/>
            </a:solidFill>
          </a:ln>
        </p:spPr>
        <p:txBody>
          <a:bodyPr wrap="square" rtlCol="0">
            <a:spAutoFit/>
          </a:bodyPr>
          <a:lstStyle/>
          <a:p>
            <a:r>
              <a:rPr lang="en-US" sz="5400" dirty="0"/>
              <a:t> IT</a:t>
            </a:r>
          </a:p>
        </p:txBody>
      </p:sp>
    </p:spTree>
    <p:extLst>
      <p:ext uri="{BB962C8B-B14F-4D97-AF65-F5344CB8AC3E}">
        <p14:creationId xmlns:p14="http://schemas.microsoft.com/office/powerpoint/2010/main" val="1909103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356839D-6AF5-4135-830C-93D0A3B437D9}"/>
              </a:ext>
            </a:extLst>
          </p:cNvPr>
          <p:cNvSpPr>
            <a:spLocks noGrp="1"/>
          </p:cNvSpPr>
          <p:nvPr>
            <p:ph type="title"/>
          </p:nvPr>
        </p:nvSpPr>
        <p:spPr>
          <a:xfrm>
            <a:off x="297952" y="1412489"/>
            <a:ext cx="3377816" cy="2851286"/>
          </a:xfrm>
        </p:spPr>
        <p:txBody>
          <a:bodyPr vert="horz" lIns="91440" tIns="45720" rIns="91440" bIns="45720" rtlCol="0" anchor="t">
            <a:normAutofit/>
          </a:bodyPr>
          <a:lstStyle/>
          <a:p>
            <a:r>
              <a:rPr lang="en-US" sz="3600" b="1" kern="1200" dirty="0">
                <a:solidFill>
                  <a:srgbClr val="FFFFFF"/>
                </a:solidFill>
                <a:latin typeface="+mj-lt"/>
                <a:ea typeface="+mj-ea"/>
                <a:cs typeface="+mj-cs"/>
              </a:rPr>
              <a:t>EQ: What is the difference between matter &amp; energy?</a:t>
            </a:r>
          </a:p>
        </p:txBody>
      </p:sp>
      <p:sp>
        <p:nvSpPr>
          <p:cNvPr id="3" name="Content Placeholder 2">
            <a:extLst>
              <a:ext uri="{FF2B5EF4-FFF2-40B4-BE49-F238E27FC236}">
                <a16:creationId xmlns:a16="http://schemas.microsoft.com/office/drawing/2014/main" id="{2E26E04D-0745-4B36-B64C-7A79756B698B}"/>
              </a:ext>
            </a:extLst>
          </p:cNvPr>
          <p:cNvSpPr>
            <a:spLocks noGrp="1"/>
          </p:cNvSpPr>
          <p:nvPr>
            <p:ph idx="1"/>
          </p:nvPr>
        </p:nvSpPr>
        <p:spPr>
          <a:xfrm>
            <a:off x="4719283" y="1352027"/>
            <a:ext cx="3305297" cy="3667013"/>
          </a:xfrm>
          <a:solidFill>
            <a:srgbClr val="FFFFFF">
              <a:alpha val="45882"/>
            </a:srgbClr>
          </a:solidFill>
          <a:ln w="38100">
            <a:solidFill>
              <a:schemeClr val="tx1"/>
            </a:solidFill>
          </a:ln>
        </p:spPr>
        <p:txBody>
          <a:bodyPr vert="horz" lIns="91440" tIns="45720" rIns="91440" bIns="45720" rtlCol="0">
            <a:normAutofit lnSpcReduction="10000"/>
          </a:bodyPr>
          <a:lstStyle/>
          <a:p>
            <a:pPr marL="0" indent="0" algn="ctr">
              <a:buNone/>
            </a:pPr>
            <a:endParaRPr lang="en-US" sz="1500" b="1" dirty="0"/>
          </a:p>
          <a:p>
            <a:pPr marL="0" indent="0" algn="ctr">
              <a:buNone/>
            </a:pPr>
            <a:r>
              <a:rPr lang="en-US" sz="3200" b="1" dirty="0"/>
              <a:t>Learning Target: </a:t>
            </a:r>
          </a:p>
          <a:p>
            <a:pPr marL="0"/>
            <a:endParaRPr lang="en-US" sz="2000" b="1" dirty="0"/>
          </a:p>
          <a:p>
            <a:r>
              <a:rPr lang="en-US" sz="3000" b="1" dirty="0"/>
              <a:t>I can </a:t>
            </a:r>
            <a:r>
              <a:rPr lang="en-US" sz="3000" b="1" u="sng" dirty="0">
                <a:solidFill>
                  <a:srgbClr val="C00000"/>
                </a:solidFill>
              </a:rPr>
              <a:t>draw a model </a:t>
            </a:r>
            <a:r>
              <a:rPr lang="en-US" sz="3000" b="1" dirty="0"/>
              <a:t>to show my understanding of the </a:t>
            </a:r>
            <a:r>
              <a:rPr lang="en-US" sz="3000" b="1" u="sng" dirty="0">
                <a:solidFill>
                  <a:srgbClr val="C00000"/>
                </a:solidFill>
              </a:rPr>
              <a:t>structure and function </a:t>
            </a:r>
            <a:r>
              <a:rPr lang="en-US" sz="3000" b="1" dirty="0"/>
              <a:t>of a system.</a:t>
            </a:r>
          </a:p>
        </p:txBody>
      </p:sp>
      <p:sp>
        <p:nvSpPr>
          <p:cNvPr id="4" name="Content Placeholder 2">
            <a:extLst>
              <a:ext uri="{FF2B5EF4-FFF2-40B4-BE49-F238E27FC236}">
                <a16:creationId xmlns:a16="http://schemas.microsoft.com/office/drawing/2014/main" id="{66225C85-38CF-4812-9E77-CBB1D281A38A}"/>
              </a:ext>
            </a:extLst>
          </p:cNvPr>
          <p:cNvSpPr txBox="1">
            <a:spLocks/>
          </p:cNvSpPr>
          <p:nvPr/>
        </p:nvSpPr>
        <p:spPr>
          <a:xfrm>
            <a:off x="8336579" y="1331458"/>
            <a:ext cx="3354316" cy="3687582"/>
          </a:xfrm>
          <a:prstGeom prst="rect">
            <a:avLst/>
          </a:prstGeom>
          <a:solidFill>
            <a:srgbClr val="FFFFFF">
              <a:alpha val="47843"/>
            </a:srgbClr>
          </a:solidFill>
          <a:ln w="3810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p>
          <a:p>
            <a:pPr marL="0" indent="0" algn="ctr">
              <a:buNone/>
            </a:pPr>
            <a:r>
              <a:rPr lang="en-US" sz="3200" b="1" dirty="0"/>
              <a:t>Success Criteria: </a:t>
            </a:r>
          </a:p>
          <a:p>
            <a:pPr marL="0"/>
            <a:endParaRPr lang="en-US" sz="2000" b="1" dirty="0"/>
          </a:p>
          <a:p>
            <a:r>
              <a:rPr lang="en-US" sz="3000" b="1" dirty="0"/>
              <a:t>I can </a:t>
            </a:r>
            <a:r>
              <a:rPr lang="en-US" sz="3000" b="1" u="sng" dirty="0">
                <a:solidFill>
                  <a:srgbClr val="C00000"/>
                </a:solidFill>
              </a:rPr>
              <a:t>label the inputs and outputs </a:t>
            </a:r>
            <a:r>
              <a:rPr lang="en-US" sz="3000" b="1" dirty="0"/>
              <a:t>of matter and energy in a lava lamp.</a:t>
            </a:r>
          </a:p>
        </p:txBody>
      </p:sp>
    </p:spTree>
    <p:extLst>
      <p:ext uri="{BB962C8B-B14F-4D97-AF65-F5344CB8AC3E}">
        <p14:creationId xmlns:p14="http://schemas.microsoft.com/office/powerpoint/2010/main" val="325938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F7730-D10F-4483-831E-849F945E0D7C}"/>
              </a:ext>
            </a:extLst>
          </p:cNvPr>
          <p:cNvSpPr>
            <a:spLocks noGrp="1"/>
          </p:cNvSpPr>
          <p:nvPr>
            <p:ph type="title"/>
          </p:nvPr>
        </p:nvSpPr>
        <p:spPr>
          <a:xfrm>
            <a:off x="648929" y="629266"/>
            <a:ext cx="6422849" cy="1676603"/>
          </a:xfrm>
        </p:spPr>
        <p:txBody>
          <a:bodyPr>
            <a:normAutofit/>
          </a:bodyPr>
          <a:lstStyle/>
          <a:p>
            <a:r>
              <a:rPr lang="en-US" b="1" dirty="0">
                <a:solidFill>
                  <a:srgbClr val="002060"/>
                </a:solidFill>
              </a:rPr>
              <a:t>Draw a model of this lava lamp… (2 min)</a:t>
            </a:r>
          </a:p>
        </p:txBody>
      </p:sp>
      <p:sp>
        <p:nvSpPr>
          <p:cNvPr id="3" name="Content Placeholder 2">
            <a:extLst>
              <a:ext uri="{FF2B5EF4-FFF2-40B4-BE49-F238E27FC236}">
                <a16:creationId xmlns:a16="http://schemas.microsoft.com/office/drawing/2014/main" id="{71655F9C-1464-418D-BAAF-F77145E809D7}"/>
              </a:ext>
            </a:extLst>
          </p:cNvPr>
          <p:cNvSpPr>
            <a:spLocks noGrp="1"/>
          </p:cNvSpPr>
          <p:nvPr>
            <p:ph idx="1"/>
          </p:nvPr>
        </p:nvSpPr>
        <p:spPr>
          <a:xfrm>
            <a:off x="648931" y="2438400"/>
            <a:ext cx="6560100" cy="3785419"/>
          </a:xfrm>
        </p:spPr>
        <p:txBody>
          <a:bodyPr>
            <a:normAutofit/>
          </a:bodyPr>
          <a:lstStyle/>
          <a:p>
            <a:pPr marL="0" indent="0">
              <a:buNone/>
            </a:pPr>
            <a:r>
              <a:rPr lang="en-US" sz="3600" dirty="0"/>
              <a:t>… after we watch some lava lamps in action on this</a:t>
            </a:r>
          </a:p>
          <a:p>
            <a:pPr marL="0" indent="0">
              <a:buNone/>
            </a:pPr>
            <a:r>
              <a:rPr lang="en-US" sz="3600" dirty="0"/>
              <a:t>                                        </a:t>
            </a:r>
          </a:p>
          <a:p>
            <a:pPr marL="60325" indent="-1588">
              <a:buNone/>
            </a:pPr>
            <a:r>
              <a:rPr lang="en-US" sz="3600" dirty="0">
                <a:hlinkClick r:id="rId2"/>
              </a:rPr>
              <a:t>Lava Lamp Video</a:t>
            </a:r>
            <a:endParaRPr lang="en-US" sz="3600" dirty="0"/>
          </a:p>
        </p:txBody>
      </p:sp>
      <p:sp>
        <p:nvSpPr>
          <p:cNvPr id="11" name="Rectangle 10">
            <a:extLst>
              <a:ext uri="{FF2B5EF4-FFF2-40B4-BE49-F238E27FC236}">
                <a16:creationId xmlns:a16="http://schemas.microsoft.com/office/drawing/2014/main" id="{11C59EDF-5A1E-404D-B55D-8AEA5D8D6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410" y="0"/>
            <a:ext cx="4636008" cy="6858000"/>
          </a:xfrm>
          <a:prstGeom prst="rect">
            <a:avLst/>
          </a:prstGeom>
          <a:solidFill>
            <a:srgbClr val="4D26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9">
            <a:extLst>
              <a:ext uri="{FF2B5EF4-FFF2-40B4-BE49-F238E27FC236}">
                <a16:creationId xmlns:a16="http://schemas.microsoft.com/office/drawing/2014/main" id="{FEE0385D-4151-43AA-9C6B-0365E1031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1042" y="557784"/>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U-Turn 13">
            <a:extLst>
              <a:ext uri="{FF2B5EF4-FFF2-40B4-BE49-F238E27FC236}">
                <a16:creationId xmlns:a16="http://schemas.microsoft.com/office/drawing/2014/main" id="{FC1D9563-80D0-4599-95EF-771F901230E3}"/>
              </a:ext>
            </a:extLst>
          </p:cNvPr>
          <p:cNvSpPr/>
          <p:nvPr/>
        </p:nvSpPr>
        <p:spPr>
          <a:xfrm rot="5400000">
            <a:off x="3512373" y="3441700"/>
            <a:ext cx="1539240" cy="84328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5" name="Picture 14">
            <a:extLst>
              <a:ext uri="{FF2B5EF4-FFF2-40B4-BE49-F238E27FC236}">
                <a16:creationId xmlns:a16="http://schemas.microsoft.com/office/drawing/2014/main" id="{9F5EB690-B8DA-417D-ACC8-4D0462554DA3}"/>
              </a:ext>
            </a:extLst>
          </p:cNvPr>
          <p:cNvPicPr>
            <a:picLocks noChangeAspect="1"/>
          </p:cNvPicPr>
          <p:nvPr/>
        </p:nvPicPr>
        <p:blipFill rotWithShape="1">
          <a:blip r:embed="rId3"/>
          <a:srcRect l="18988" r="16957"/>
          <a:stretch/>
        </p:blipFill>
        <p:spPr>
          <a:xfrm>
            <a:off x="8421534" y="692279"/>
            <a:ext cx="2784946" cy="5531540"/>
          </a:xfrm>
          <a:prstGeom prst="rect">
            <a:avLst/>
          </a:prstGeom>
        </p:spPr>
      </p:pic>
      <mc:AlternateContent xmlns:mc="http://schemas.openxmlformats.org/markup-compatibility/2006" xmlns:p14="http://schemas.microsoft.com/office/powerpoint/2010/main">
        <mc:Choice Requires="p14">
          <p:contentPart p14:bwMode="auto" r:id="rId4">
            <p14:nvContentPartPr>
              <p14:cNvPr id="19" name="Ink 18">
                <a:extLst>
                  <a:ext uri="{FF2B5EF4-FFF2-40B4-BE49-F238E27FC236}">
                    <a16:creationId xmlns:a16="http://schemas.microsoft.com/office/drawing/2014/main" id="{9F3FDA7A-921C-4F73-A452-847C21D1C9FA}"/>
                  </a:ext>
                </a:extLst>
              </p14:cNvPr>
              <p14:cNvContentPartPr/>
              <p14:nvPr/>
            </p14:nvContentPartPr>
            <p14:xfrm>
              <a:off x="8057640" y="5810200"/>
              <a:ext cx="1015920" cy="358560"/>
            </p14:xfrm>
          </p:contentPart>
        </mc:Choice>
        <mc:Fallback xmlns="">
          <p:pic>
            <p:nvPicPr>
              <p:cNvPr id="19" name="Ink 18">
                <a:extLst>
                  <a:ext uri="{FF2B5EF4-FFF2-40B4-BE49-F238E27FC236}">
                    <a16:creationId xmlns:a16="http://schemas.microsoft.com/office/drawing/2014/main" id="{9F3FDA7A-921C-4F73-A452-847C21D1C9FA}"/>
                  </a:ext>
                </a:extLst>
              </p:cNvPr>
              <p:cNvPicPr/>
              <p:nvPr/>
            </p:nvPicPr>
            <p:blipFill>
              <a:blip r:embed="rId5"/>
              <a:stretch>
                <a:fillRect/>
              </a:stretch>
            </p:blipFill>
            <p:spPr>
              <a:xfrm>
                <a:off x="8021640" y="5774560"/>
                <a:ext cx="1087560" cy="430200"/>
              </a:xfrm>
              <a:prstGeom prst="rect">
                <a:avLst/>
              </a:prstGeom>
            </p:spPr>
          </p:pic>
        </mc:Fallback>
      </mc:AlternateContent>
    </p:spTree>
    <p:extLst>
      <p:ext uri="{BB962C8B-B14F-4D97-AF65-F5344CB8AC3E}">
        <p14:creationId xmlns:p14="http://schemas.microsoft.com/office/powerpoint/2010/main" val="100697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nodeType="clickEffect">
                                  <p:stCondLst>
                                    <p:cond delay="0"/>
                                  </p:stCondLst>
                                  <p:childTnLst>
                                    <p:animClr clrSpc="rgb" dir="cw">
                                      <p:cBhvr override="childStyle">
                                        <p:cTn id="13" dur="625" autoRev="1" fill="remove"/>
                                        <p:tgtEl>
                                          <p:spTgt spid="3">
                                            <p:txEl>
                                              <p:pRg st="2" end="2"/>
                                            </p:txEl>
                                          </p:spTgt>
                                        </p:tgtEl>
                                        <p:attrNameLst>
                                          <p:attrName>style.color</p:attrName>
                                        </p:attrNameLst>
                                      </p:cBhvr>
                                      <p:to>
                                        <a:schemeClr val="bg1"/>
                                      </p:to>
                                    </p:animClr>
                                    <p:animClr clrSpc="rgb" dir="cw">
                                      <p:cBhvr>
                                        <p:cTn id="14" dur="625" autoRev="1" fill="remove"/>
                                        <p:tgtEl>
                                          <p:spTgt spid="3">
                                            <p:txEl>
                                              <p:pRg st="2" end="2"/>
                                            </p:txEl>
                                          </p:spTgt>
                                        </p:tgtEl>
                                        <p:attrNameLst>
                                          <p:attrName>fillcolor</p:attrName>
                                        </p:attrNameLst>
                                      </p:cBhvr>
                                      <p:to>
                                        <a:schemeClr val="bg1"/>
                                      </p:to>
                                    </p:animClr>
                                    <p:set>
                                      <p:cBhvr>
                                        <p:cTn id="15" dur="625" autoRev="1" fill="remove"/>
                                        <p:tgtEl>
                                          <p:spTgt spid="3">
                                            <p:txEl>
                                              <p:pRg st="2" end="2"/>
                                            </p:txEl>
                                          </p:spTgt>
                                        </p:tgtEl>
                                        <p:attrNameLst>
                                          <p:attrName>fill.type</p:attrName>
                                        </p:attrNameLst>
                                      </p:cBhvr>
                                      <p:to>
                                        <p:strVal val="solid"/>
                                      </p:to>
                                    </p:set>
                                    <p:set>
                                      <p:cBhvr>
                                        <p:cTn id="16" dur="625"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Content Placeholder 2">
            <a:extLst>
              <a:ext uri="{FF2B5EF4-FFF2-40B4-BE49-F238E27FC236}">
                <a16:creationId xmlns:a16="http://schemas.microsoft.com/office/drawing/2014/main" id="{A6F44755-ADBC-4E92-A1E6-D80A3732FD91}"/>
              </a:ext>
            </a:extLst>
          </p:cNvPr>
          <p:cNvSpPr>
            <a:spLocks noGrp="1"/>
          </p:cNvSpPr>
          <p:nvPr>
            <p:ph idx="1"/>
          </p:nvPr>
        </p:nvSpPr>
        <p:spPr>
          <a:xfrm>
            <a:off x="3781392" y="3789149"/>
            <a:ext cx="4598557" cy="1970593"/>
          </a:xfrm>
          <a:noFill/>
        </p:spPr>
        <p:txBody>
          <a:bodyPr vert="horz" lIns="91440" tIns="45720" rIns="91440" bIns="45720" rtlCol="0">
            <a:normAutofit/>
          </a:bodyPr>
          <a:lstStyle/>
          <a:p>
            <a:pPr marL="0" indent="0" algn="ctr">
              <a:buNone/>
            </a:pPr>
            <a:r>
              <a:rPr lang="en-US" kern="1200" dirty="0">
                <a:solidFill>
                  <a:srgbClr val="080808"/>
                </a:solidFill>
                <a:latin typeface="+mn-lt"/>
                <a:ea typeface="+mn-ea"/>
                <a:cs typeface="+mn-cs"/>
              </a:rPr>
              <a:t>Write down in your notebook the types of information you look for when reading diagrams and models.</a:t>
            </a:r>
          </a:p>
        </p:txBody>
      </p:sp>
      <p:sp>
        <p:nvSpPr>
          <p:cNvPr id="2" name="Title 1">
            <a:extLst>
              <a:ext uri="{FF2B5EF4-FFF2-40B4-BE49-F238E27FC236}">
                <a16:creationId xmlns:a16="http://schemas.microsoft.com/office/drawing/2014/main" id="{C45117E6-C518-4093-BA1D-AC4D8AC6DEE9}"/>
              </a:ext>
            </a:extLst>
          </p:cNvPr>
          <p:cNvSpPr>
            <a:spLocks noGrp="1"/>
          </p:cNvSpPr>
          <p:nvPr>
            <p:ph type="title"/>
          </p:nvPr>
        </p:nvSpPr>
        <p:spPr>
          <a:xfrm>
            <a:off x="3333746" y="1532812"/>
            <a:ext cx="5782716" cy="2150719"/>
          </a:xfrm>
          <a:noFill/>
        </p:spPr>
        <p:txBody>
          <a:bodyPr vert="horz" lIns="91440" tIns="45720" rIns="91440" bIns="45720" rtlCol="0" anchor="ctr">
            <a:normAutofit/>
          </a:bodyPr>
          <a:lstStyle/>
          <a:p>
            <a:pPr algn="ctr"/>
            <a:r>
              <a:rPr lang="en-US" sz="3600" b="1" u="sng" kern="1200" dirty="0">
                <a:solidFill>
                  <a:srgbClr val="080808"/>
                </a:solidFill>
                <a:effectLst>
                  <a:outerShdw blurRad="38100" dist="38100" dir="2700000" algn="tl">
                    <a:srgbClr val="000000">
                      <a:alpha val="43137"/>
                    </a:srgbClr>
                  </a:outerShdw>
                </a:effectLst>
                <a:latin typeface="+mj-lt"/>
                <a:ea typeface="+mj-ea"/>
                <a:cs typeface="+mj-cs"/>
              </a:rPr>
              <a:t>Class Brainstorm:               </a:t>
            </a:r>
            <a:r>
              <a:rPr lang="en-US" sz="3600" b="1" kern="1200" dirty="0">
                <a:solidFill>
                  <a:srgbClr val="080808"/>
                </a:solidFill>
                <a:latin typeface="+mj-lt"/>
                <a:ea typeface="+mj-ea"/>
                <a:cs typeface="+mj-cs"/>
              </a:rPr>
              <a:t>What information should be in a model drawing? (1 min)</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29864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278C5-2C6C-4B25-ABC3-4EA7F0850A85}"/>
              </a:ext>
            </a:extLst>
          </p:cNvPr>
          <p:cNvSpPr>
            <a:spLocks noGrp="1"/>
          </p:cNvSpPr>
          <p:nvPr>
            <p:ph type="title"/>
          </p:nvPr>
        </p:nvSpPr>
        <p:spPr>
          <a:xfrm>
            <a:off x="386498" y="101175"/>
            <a:ext cx="11231252" cy="841506"/>
          </a:xfrm>
        </p:spPr>
        <p:txBody>
          <a:bodyPr>
            <a:normAutofit fontScale="90000"/>
          </a:bodyPr>
          <a:lstStyle/>
          <a:p>
            <a:pPr algn="ctr"/>
            <a:r>
              <a:rPr lang="en-US" dirty="0">
                <a:latin typeface="Chiller" panose="04020404031007020602" pitchFamily="82" charset="0"/>
              </a:rPr>
              <a:t>Balloon Demo:  What is an </a:t>
            </a:r>
            <a:r>
              <a:rPr lang="en-US" sz="5400" dirty="0">
                <a:latin typeface="Chiller" panose="04020404031007020602" pitchFamily="82" charset="0"/>
              </a:rPr>
              <a:t>Input</a:t>
            </a:r>
            <a:r>
              <a:rPr lang="en-US" dirty="0">
                <a:latin typeface="Chiller" panose="04020404031007020602" pitchFamily="82" charset="0"/>
              </a:rPr>
              <a:t>/Output?</a:t>
            </a:r>
          </a:p>
        </p:txBody>
      </p:sp>
      <p:sp>
        <p:nvSpPr>
          <p:cNvPr id="3" name="Content Placeholder 2">
            <a:extLst>
              <a:ext uri="{FF2B5EF4-FFF2-40B4-BE49-F238E27FC236}">
                <a16:creationId xmlns:a16="http://schemas.microsoft.com/office/drawing/2014/main" id="{57EC5131-8C44-4670-A509-A0F7B675259C}"/>
              </a:ext>
            </a:extLst>
          </p:cNvPr>
          <p:cNvSpPr>
            <a:spLocks noGrp="1"/>
          </p:cNvSpPr>
          <p:nvPr>
            <p:ph idx="1"/>
          </p:nvPr>
        </p:nvSpPr>
        <p:spPr>
          <a:xfrm>
            <a:off x="386498" y="763571"/>
            <a:ext cx="6321991" cy="5995447"/>
          </a:xfrm>
        </p:spPr>
        <p:txBody>
          <a:bodyPr>
            <a:normAutofit lnSpcReduction="10000"/>
          </a:bodyPr>
          <a:lstStyle/>
          <a:p>
            <a:pPr marL="0" indent="0">
              <a:buNone/>
            </a:pPr>
            <a:r>
              <a:rPr lang="en-US" sz="3200" b="1" u="sng" dirty="0"/>
              <a:t>Class Discussion</a:t>
            </a:r>
          </a:p>
          <a:p>
            <a:r>
              <a:rPr lang="en-US" sz="3200" dirty="0"/>
              <a:t>I am going to blow up a balloon (Demo). What was going into the balloon?</a:t>
            </a:r>
          </a:p>
          <a:p>
            <a:r>
              <a:rPr lang="en-US" sz="3200" dirty="0"/>
              <a:t>My breath. Is anything going into the balloon now?</a:t>
            </a:r>
          </a:p>
          <a:p>
            <a:r>
              <a:rPr lang="en-US" sz="3200" dirty="0"/>
              <a:t>No. Why not?</a:t>
            </a:r>
          </a:p>
          <a:p>
            <a:r>
              <a:rPr lang="en-US" sz="3200" dirty="0"/>
              <a:t>Because it is “Closed.” Can gas, liquid, or solids get in right now?</a:t>
            </a:r>
          </a:p>
          <a:p>
            <a:r>
              <a:rPr lang="en-US" sz="3200" dirty="0"/>
              <a:t>No. Not unless I leave it open.</a:t>
            </a:r>
          </a:p>
          <a:p>
            <a:r>
              <a:rPr lang="en-US" sz="3200" dirty="0"/>
              <a:t>What can we label as an “Input”?</a:t>
            </a:r>
          </a:p>
          <a:p>
            <a:r>
              <a:rPr lang="en-US" sz="3200" dirty="0"/>
              <a:t>What can we label as an “Output”?</a:t>
            </a:r>
          </a:p>
        </p:txBody>
      </p:sp>
      <p:pic>
        <p:nvPicPr>
          <p:cNvPr id="5" name="Online Media 4" title="Lava Lamp Demo What is matter and What is energy">
            <a:hlinkClick r:id="" action="ppaction://media"/>
            <a:extLst>
              <a:ext uri="{FF2B5EF4-FFF2-40B4-BE49-F238E27FC236}">
                <a16:creationId xmlns:a16="http://schemas.microsoft.com/office/drawing/2014/main" id="{2B71276E-AC31-4ECE-AC32-87FA7FF85B61}"/>
              </a:ext>
            </a:extLst>
          </p:cNvPr>
          <p:cNvPicPr>
            <a:picLocks noRot="1" noChangeAspect="1"/>
          </p:cNvPicPr>
          <p:nvPr>
            <a:videoFile r:link="rId1"/>
          </p:nvPr>
        </p:nvPicPr>
        <p:blipFill>
          <a:blip r:embed="rId4"/>
          <a:stretch>
            <a:fillRect/>
          </a:stretch>
        </p:blipFill>
        <p:spPr>
          <a:xfrm>
            <a:off x="6543810" y="1151125"/>
            <a:ext cx="5667310" cy="3429000"/>
          </a:xfrm>
          <a:prstGeom prst="rect">
            <a:avLst/>
          </a:prstGeom>
        </p:spPr>
      </p:pic>
      <p:pic>
        <p:nvPicPr>
          <p:cNvPr id="6" name="Online Media 6" title="Balloon Demo- What is an Input/Output">
            <a:hlinkClick r:id="" action="ppaction://media"/>
            <a:extLst>
              <a:ext uri="{FF2B5EF4-FFF2-40B4-BE49-F238E27FC236}">
                <a16:creationId xmlns:a16="http://schemas.microsoft.com/office/drawing/2014/main" id="{58835AA7-207C-4F51-BC3A-C4DD63579E94}"/>
              </a:ext>
            </a:extLst>
          </p:cNvPr>
          <p:cNvPicPr>
            <a:picLocks noRot="1" noChangeAspect="1"/>
          </p:cNvPicPr>
          <p:nvPr>
            <a:videoFile r:link="rId2"/>
          </p:nvPr>
        </p:nvPicPr>
        <p:blipFill>
          <a:blip r:embed="rId5"/>
          <a:stretch>
            <a:fillRect/>
          </a:stretch>
        </p:blipFill>
        <p:spPr>
          <a:xfrm>
            <a:off x="7219860" y="1302803"/>
            <a:ext cx="4836352" cy="4173134"/>
          </a:xfrm>
          <a:prstGeom prst="rect">
            <a:avLst/>
          </a:prstGeom>
        </p:spPr>
      </p:pic>
    </p:spTree>
    <p:extLst>
      <p:ext uri="{BB962C8B-B14F-4D97-AF65-F5344CB8AC3E}">
        <p14:creationId xmlns:p14="http://schemas.microsoft.com/office/powerpoint/2010/main" val="353872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mediacall" presetSubtype="0" fill="hold" nodeType="clickEffect">
                                  <p:stCondLst>
                                    <p:cond delay="0"/>
                                  </p:stCondLst>
                                  <p:childTnLst>
                                    <p:cmd type="call" cmd="playFrom(0.0)">
                                      <p:cBhvr>
                                        <p:cTn id="38" dur="1" fill="hold"/>
                                        <p:tgtEl>
                                          <p:spTgt spid="5"/>
                                        </p:tgtEl>
                                      </p:cBhvr>
                                    </p:cmd>
                                  </p:childTnLst>
                                </p:cTn>
                              </p:par>
                            </p:childTnLst>
                          </p:cTn>
                        </p:par>
                      </p:childTnLst>
                    </p:cTn>
                  </p:par>
                  <p:par>
                    <p:cTn id="39" fill="hold">
                      <p:stCondLst>
                        <p:cond delay="indefinite"/>
                      </p:stCondLst>
                      <p:childTnLst>
                        <p:par>
                          <p:cTn id="40" fill="hold">
                            <p:stCondLst>
                              <p:cond delay="0"/>
                            </p:stCondLst>
                            <p:childTnLst>
                              <p:par>
                                <p:cTn id="41" presetID="1" presetClass="mediacall" presetSubtype="0" fill="hold" nodeType="clickEffect">
                                  <p:stCondLst>
                                    <p:cond delay="0"/>
                                  </p:stCondLst>
                                  <p:childTnLst>
                                    <p:cmd type="call" cmd="playFrom(0.0)">
                                      <p:cBhvr>
                                        <p:cTn id="42"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43" fill="hold" display="0">
                  <p:stCondLst>
                    <p:cond delay="indefinite"/>
                  </p:stCondLst>
                </p:cTn>
                <p:tgtEl>
                  <p:spTgt spid="5"/>
                </p:tgtEl>
              </p:cMediaNode>
            </p:video>
            <p:seq concurrent="1" nextAc="seek">
              <p:cTn id="44" restart="whenNotActive" fill="hold" evtFilter="cancelBubble" nodeType="interactiveSeq">
                <p:stCondLst>
                  <p:cond evt="onClick" delay="0">
                    <p:tgtEl>
                      <p:spTgt spid="5"/>
                    </p:tgtEl>
                  </p:cond>
                </p:stCondLst>
                <p:endSync evt="end" delay="0">
                  <p:rtn val="all"/>
                </p:endSync>
                <p:childTnLst>
                  <p:par>
                    <p:cTn id="45" fill="hold">
                      <p:stCondLst>
                        <p:cond delay="0"/>
                      </p:stCondLst>
                      <p:childTnLst>
                        <p:par>
                          <p:cTn id="46" fill="hold">
                            <p:stCondLst>
                              <p:cond delay="0"/>
                            </p:stCondLst>
                            <p:childTnLst>
                              <p:par>
                                <p:cTn id="47" presetID="2" presetClass="mediacall" presetSubtype="0" fill="hold" nodeType="clickEffect">
                                  <p:stCondLst>
                                    <p:cond delay="0"/>
                                  </p:stCondLst>
                                  <p:childTnLst>
                                    <p:cmd type="call" cmd="togglePause">
                                      <p:cBhvr>
                                        <p:cTn id="48" dur="1" fill="hold"/>
                                        <p:tgtEl>
                                          <p:spTgt spid="5"/>
                                        </p:tgtEl>
                                      </p:cBhvr>
                                    </p:cmd>
                                  </p:childTnLst>
                                </p:cTn>
                              </p:par>
                            </p:childTnLst>
                          </p:cTn>
                        </p:par>
                      </p:childTnLst>
                    </p:cTn>
                  </p:par>
                </p:childTnLst>
              </p:cTn>
              <p:nextCondLst>
                <p:cond evt="onClick" delay="0">
                  <p:tgtEl>
                    <p:spTgt spid="5"/>
                  </p:tgtEl>
                </p:cond>
              </p:nextCondLst>
            </p:seq>
            <p:seq concurrent="1" nextAc="seek">
              <p:cTn id="49" restart="whenNotActive" fill="hold" evtFilter="cancelBubble" nodeType="interactiveSeq">
                <p:stCondLst>
                  <p:cond evt="onClick" delay="0">
                    <p:tgtEl>
                      <p:spTgt spid="6"/>
                    </p:tgtEl>
                  </p:cond>
                </p:stCondLst>
                <p:endSync evt="end" delay="0">
                  <p:rtn val="all"/>
                </p:endSync>
                <p:childTnLst>
                  <p:par>
                    <p:cTn id="50" fill="hold">
                      <p:stCondLst>
                        <p:cond delay="0"/>
                      </p:stCondLst>
                      <p:childTnLst>
                        <p:par>
                          <p:cTn id="51" fill="hold">
                            <p:stCondLst>
                              <p:cond delay="0"/>
                            </p:stCondLst>
                            <p:childTnLst>
                              <p:par>
                                <p:cTn id="52" presetID="2" presetClass="mediacall" presetSubtype="0" fill="hold" nodeType="clickEffect">
                                  <p:stCondLst>
                                    <p:cond delay="0"/>
                                  </p:stCondLst>
                                  <p:childTnLst>
                                    <p:cmd type="call" cmd="togglePause">
                                      <p:cBhvr>
                                        <p:cTn id="53" dur="1" fill="hold"/>
                                        <p:tgtEl>
                                          <p:spTgt spid="6"/>
                                        </p:tgtEl>
                                      </p:cBhvr>
                                    </p:cmd>
                                  </p:childTnLst>
                                </p:cTn>
                              </p:par>
                            </p:childTnLst>
                          </p:cTn>
                        </p:par>
                      </p:childTnLst>
                    </p:cTn>
                  </p:par>
                </p:childTnLst>
              </p:cTn>
              <p:nextCondLst>
                <p:cond evt="onClick" delay="0">
                  <p:tgtEl>
                    <p:spTgt spid="6"/>
                  </p:tgtEl>
                </p:cond>
              </p:nextCondLst>
            </p:seq>
            <p:video>
              <p:cMediaNode vol="80000">
                <p:cTn id="54" fill="hold" display="0">
                  <p:stCondLst>
                    <p:cond delay="indefinite"/>
                  </p:stCondLst>
                </p:cTn>
                <p:tgtEl>
                  <p:spTgt spid="6"/>
                </p:tgtEl>
              </p:cMediaNode>
            </p:video>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F7730-D10F-4483-831E-849F945E0D7C}"/>
              </a:ext>
            </a:extLst>
          </p:cNvPr>
          <p:cNvSpPr>
            <a:spLocks noGrp="1"/>
          </p:cNvSpPr>
          <p:nvPr>
            <p:ph type="title"/>
          </p:nvPr>
        </p:nvSpPr>
        <p:spPr>
          <a:xfrm>
            <a:off x="1332853" y="2338437"/>
            <a:ext cx="9488858" cy="939180"/>
          </a:xfrm>
        </p:spPr>
        <p:txBody>
          <a:bodyPr vert="horz" lIns="91440" tIns="45720" rIns="91440" bIns="45720" rtlCol="0" anchor="b">
            <a:normAutofit/>
          </a:bodyPr>
          <a:lstStyle/>
          <a:p>
            <a:r>
              <a:rPr lang="en-US" sz="4800" b="1" kern="1200" dirty="0">
                <a:solidFill>
                  <a:schemeClr val="tx1"/>
                </a:solidFill>
                <a:latin typeface="+mj-lt"/>
                <a:ea typeface="+mj-ea"/>
                <a:cs typeface="+mj-cs"/>
              </a:rPr>
              <a:t>Draw a model of the balloon… (2 min)</a:t>
            </a:r>
          </a:p>
        </p:txBody>
      </p:sp>
      <p:sp>
        <p:nvSpPr>
          <p:cNvPr id="3" name="Content Placeholder 2">
            <a:extLst>
              <a:ext uri="{FF2B5EF4-FFF2-40B4-BE49-F238E27FC236}">
                <a16:creationId xmlns:a16="http://schemas.microsoft.com/office/drawing/2014/main" id="{71655F9C-1464-418D-BAAF-F77145E809D7}"/>
              </a:ext>
            </a:extLst>
          </p:cNvPr>
          <p:cNvSpPr>
            <a:spLocks noGrp="1"/>
          </p:cNvSpPr>
          <p:nvPr>
            <p:ph idx="1"/>
          </p:nvPr>
        </p:nvSpPr>
        <p:spPr>
          <a:xfrm>
            <a:off x="1365718" y="3693977"/>
            <a:ext cx="9455993" cy="572583"/>
          </a:xfrm>
        </p:spPr>
        <p:txBody>
          <a:bodyPr vert="horz" lIns="91440" tIns="45720" rIns="91440" bIns="45720" rtlCol="0">
            <a:normAutofit/>
          </a:bodyPr>
          <a:lstStyle/>
          <a:p>
            <a:pPr marL="0" indent="0">
              <a:buNone/>
            </a:pPr>
            <a:r>
              <a:rPr lang="en-US" kern="1200" dirty="0">
                <a:solidFill>
                  <a:schemeClr val="tx1"/>
                </a:solidFill>
                <a:latin typeface="+mn-lt"/>
                <a:ea typeface="+mn-ea"/>
                <a:cs typeface="+mn-cs"/>
              </a:rPr>
              <a:t>Make sure to label “Inputs” &amp; “Outputs” in your balloon model</a:t>
            </a:r>
          </a:p>
        </p:txBody>
      </p:sp>
      <p:sp>
        <p:nvSpPr>
          <p:cNvPr id="8"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4"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4821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278C5-2C6C-4B25-ABC3-4EA7F0850A85}"/>
              </a:ext>
            </a:extLst>
          </p:cNvPr>
          <p:cNvSpPr>
            <a:spLocks noGrp="1"/>
          </p:cNvSpPr>
          <p:nvPr>
            <p:ph type="title"/>
          </p:nvPr>
        </p:nvSpPr>
        <p:spPr>
          <a:xfrm>
            <a:off x="386498" y="101175"/>
            <a:ext cx="11231252" cy="662396"/>
          </a:xfrm>
        </p:spPr>
        <p:txBody>
          <a:bodyPr>
            <a:normAutofit fontScale="90000"/>
          </a:bodyPr>
          <a:lstStyle/>
          <a:p>
            <a:pPr algn="ctr"/>
            <a:r>
              <a:rPr lang="en-US" dirty="0">
                <a:latin typeface="Chiller" panose="04020404031007020602" pitchFamily="82" charset="0"/>
              </a:rPr>
              <a:t>Balloon Demo:  What is an </a:t>
            </a:r>
            <a:r>
              <a:rPr lang="en-US" sz="5400" dirty="0">
                <a:latin typeface="Chiller" panose="04020404031007020602" pitchFamily="82" charset="0"/>
              </a:rPr>
              <a:t>Input</a:t>
            </a:r>
            <a:r>
              <a:rPr lang="en-US" dirty="0">
                <a:latin typeface="Chiller" panose="04020404031007020602" pitchFamily="82" charset="0"/>
              </a:rPr>
              <a:t>/Output? </a:t>
            </a:r>
          </a:p>
        </p:txBody>
      </p:sp>
      <p:sp>
        <p:nvSpPr>
          <p:cNvPr id="3" name="Content Placeholder 2">
            <a:extLst>
              <a:ext uri="{FF2B5EF4-FFF2-40B4-BE49-F238E27FC236}">
                <a16:creationId xmlns:a16="http://schemas.microsoft.com/office/drawing/2014/main" id="{57EC5131-8C44-4670-A509-A0F7B675259C}"/>
              </a:ext>
            </a:extLst>
          </p:cNvPr>
          <p:cNvSpPr>
            <a:spLocks noGrp="1"/>
          </p:cNvSpPr>
          <p:nvPr>
            <p:ph idx="1"/>
          </p:nvPr>
        </p:nvSpPr>
        <p:spPr>
          <a:xfrm>
            <a:off x="78809" y="681232"/>
            <a:ext cx="7487744" cy="5195197"/>
          </a:xfrm>
        </p:spPr>
        <p:txBody>
          <a:bodyPr>
            <a:normAutofit fontScale="62500" lnSpcReduction="20000"/>
          </a:bodyPr>
          <a:lstStyle/>
          <a:p>
            <a:pPr marL="0" indent="0">
              <a:buNone/>
            </a:pPr>
            <a:r>
              <a:rPr lang="en-US" sz="3200" b="1" u="sng" dirty="0"/>
              <a:t>Class Discussion Continued</a:t>
            </a:r>
          </a:p>
          <a:p>
            <a:r>
              <a:rPr lang="en-US" sz="3200" dirty="0"/>
              <a:t>Let’s think about the balloon again. What will happen if I OPEN my fingers?</a:t>
            </a:r>
          </a:p>
          <a:p>
            <a:r>
              <a:rPr lang="en-US" sz="3200" dirty="0"/>
              <a:t>The gas will leave? </a:t>
            </a:r>
          </a:p>
          <a:p>
            <a:r>
              <a:rPr lang="en-US" sz="3200" dirty="0"/>
              <a:t>Can we call that an “Output?”</a:t>
            </a:r>
          </a:p>
          <a:p>
            <a:r>
              <a:rPr lang="en-US" sz="3200" dirty="0"/>
              <a:t>Was it matter or energy that was the output?</a:t>
            </a:r>
          </a:p>
          <a:p>
            <a:r>
              <a:rPr lang="en-US" sz="3200" dirty="0"/>
              <a:t>Why was it matter?</a:t>
            </a:r>
          </a:p>
          <a:p>
            <a:r>
              <a:rPr lang="en-US" sz="3200" dirty="0"/>
              <a:t>Because it was a gas. To be matter it must be a solid liquid or gas.</a:t>
            </a:r>
          </a:p>
          <a:p>
            <a:r>
              <a:rPr lang="en-US" sz="3200" dirty="0"/>
              <a:t>So what is our electrical cord for the lamp?</a:t>
            </a:r>
          </a:p>
          <a:p>
            <a:r>
              <a:rPr lang="en-US" sz="3200" dirty="0"/>
              <a:t>It is a solid. Is the cord an input to the lamp?</a:t>
            </a:r>
          </a:p>
          <a:p>
            <a:r>
              <a:rPr lang="en-US" sz="3200" dirty="0"/>
              <a:t>No, it is only connected. </a:t>
            </a:r>
          </a:p>
          <a:p>
            <a:r>
              <a:rPr lang="en-US" sz="3200" dirty="0"/>
              <a:t>So what is actually going into the lamp?</a:t>
            </a:r>
          </a:p>
          <a:p>
            <a:r>
              <a:rPr lang="en-US" sz="3200" dirty="0"/>
              <a:t>Electricity. BUT wait!!!! IS electricity and matter the same thing?</a:t>
            </a:r>
          </a:p>
          <a:p>
            <a:r>
              <a:rPr lang="en-US" sz="3200" dirty="0"/>
              <a:t>(Some say yes &amp; some say no)…WHAT DO YOU THINK???</a:t>
            </a:r>
          </a:p>
        </p:txBody>
      </p:sp>
      <p:pic>
        <p:nvPicPr>
          <p:cNvPr id="8" name="Online Media 7" title="What is an Input/output Balloon Demo">
            <a:hlinkClick r:id="" action="ppaction://media"/>
            <a:extLst>
              <a:ext uri="{FF2B5EF4-FFF2-40B4-BE49-F238E27FC236}">
                <a16:creationId xmlns:a16="http://schemas.microsoft.com/office/drawing/2014/main" id="{5B5D4BAE-9E2F-48AD-9404-7B2BF5A90F08}"/>
              </a:ext>
            </a:extLst>
          </p:cNvPr>
          <p:cNvPicPr>
            <a:picLocks noRot="1" noChangeAspect="1"/>
          </p:cNvPicPr>
          <p:nvPr>
            <a:videoFile r:link="rId1"/>
          </p:nvPr>
        </p:nvPicPr>
        <p:blipFill>
          <a:blip r:embed="rId3"/>
          <a:stretch>
            <a:fillRect/>
          </a:stretch>
        </p:blipFill>
        <p:spPr>
          <a:xfrm>
            <a:off x="7566553" y="1450147"/>
            <a:ext cx="3809278" cy="3429000"/>
          </a:xfrm>
          <a:prstGeom prst="rect">
            <a:avLst/>
          </a:prstGeom>
        </p:spPr>
      </p:pic>
    </p:spTree>
    <p:extLst>
      <p:ext uri="{BB962C8B-B14F-4D97-AF65-F5344CB8AC3E}">
        <p14:creationId xmlns:p14="http://schemas.microsoft.com/office/powerpoint/2010/main" val="357793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mediacall" presetSubtype="0" fill="hold" nodeType="clickEffect">
                                  <p:stCondLst>
                                    <p:cond delay="0"/>
                                  </p:stCondLst>
                                  <p:childTnLst>
                                    <p:cmd type="call" cmd="playFrom(0.0)">
                                      <p:cBhvr>
                                        <p:cTn id="58"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59" fill="hold" display="0">
                  <p:stCondLst>
                    <p:cond delay="indefinite"/>
                  </p:stCondLst>
                </p:cTn>
                <p:tgtEl>
                  <p:spTgt spid="8"/>
                </p:tgtEl>
              </p:cMediaNode>
            </p:video>
            <p:seq concurrent="1" nextAc="seek">
              <p:cTn id="60" restart="whenNotActive" fill="hold" evtFilter="cancelBubble" nodeType="interactiveSeq">
                <p:stCondLst>
                  <p:cond evt="onClick" delay="0">
                    <p:tgtEl>
                      <p:spTgt spid="8"/>
                    </p:tgtEl>
                  </p:cond>
                </p:stCondLst>
                <p:endSync evt="end" delay="0">
                  <p:rtn val="all"/>
                </p:endSync>
                <p:childTnLst>
                  <p:par>
                    <p:cTn id="61" fill="hold">
                      <p:stCondLst>
                        <p:cond delay="0"/>
                      </p:stCondLst>
                      <p:childTnLst>
                        <p:par>
                          <p:cTn id="62" fill="hold">
                            <p:stCondLst>
                              <p:cond delay="0"/>
                            </p:stCondLst>
                            <p:childTnLst>
                              <p:par>
                                <p:cTn id="63" presetID="2" presetClass="mediacall" presetSubtype="0" fill="hold" nodeType="clickEffect">
                                  <p:stCondLst>
                                    <p:cond delay="0"/>
                                  </p:stCondLst>
                                  <p:childTnLst>
                                    <p:cmd type="call" cmd="togglePause">
                                      <p:cBhvr>
                                        <p:cTn id="64" dur="1" fill="hold"/>
                                        <p:tgtEl>
                                          <p:spTgt spid="8"/>
                                        </p:tgtEl>
                                      </p:cBhvr>
                                    </p:cmd>
                                  </p:childTnLst>
                                </p:cTn>
                              </p:par>
                            </p:childTnLst>
                          </p:cTn>
                        </p:par>
                      </p:childTnLst>
                    </p:cTn>
                  </p:par>
                </p:childTnLst>
              </p:cTn>
              <p:nextCondLst>
                <p:cond evt="onClick" delay="0">
                  <p:tgtEl>
                    <p:spTgt spid="8"/>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278C5-2C6C-4B25-ABC3-4EA7F0850A85}"/>
              </a:ext>
            </a:extLst>
          </p:cNvPr>
          <p:cNvSpPr>
            <a:spLocks noGrp="1"/>
          </p:cNvSpPr>
          <p:nvPr>
            <p:ph type="title"/>
          </p:nvPr>
        </p:nvSpPr>
        <p:spPr>
          <a:xfrm>
            <a:off x="386498" y="101175"/>
            <a:ext cx="11231252" cy="841506"/>
          </a:xfrm>
        </p:spPr>
        <p:txBody>
          <a:bodyPr>
            <a:normAutofit/>
          </a:bodyPr>
          <a:lstStyle/>
          <a:p>
            <a:pPr algn="ctr"/>
            <a:r>
              <a:rPr lang="en-US" dirty="0">
                <a:latin typeface="Chiller" panose="04020404031007020602" pitchFamily="82" charset="0"/>
              </a:rPr>
              <a:t>Lava Lamp:  What is matter? &amp; What is energy?</a:t>
            </a:r>
          </a:p>
        </p:txBody>
      </p:sp>
      <p:sp>
        <p:nvSpPr>
          <p:cNvPr id="3" name="Content Placeholder 2">
            <a:extLst>
              <a:ext uri="{FF2B5EF4-FFF2-40B4-BE49-F238E27FC236}">
                <a16:creationId xmlns:a16="http://schemas.microsoft.com/office/drawing/2014/main" id="{57EC5131-8C44-4670-A509-A0F7B675259C}"/>
              </a:ext>
            </a:extLst>
          </p:cNvPr>
          <p:cNvSpPr>
            <a:spLocks noGrp="1"/>
          </p:cNvSpPr>
          <p:nvPr>
            <p:ph idx="1"/>
          </p:nvPr>
        </p:nvSpPr>
        <p:spPr>
          <a:xfrm>
            <a:off x="0" y="581558"/>
            <a:ext cx="7564344" cy="5995447"/>
          </a:xfrm>
        </p:spPr>
        <p:txBody>
          <a:bodyPr>
            <a:normAutofit/>
          </a:bodyPr>
          <a:lstStyle/>
          <a:p>
            <a:pPr marL="0" indent="0">
              <a:buNone/>
            </a:pPr>
            <a:r>
              <a:rPr lang="en-US" sz="3200" b="1" u="sng" dirty="0"/>
              <a:t>Class Discussion</a:t>
            </a:r>
          </a:p>
          <a:p>
            <a:r>
              <a:rPr lang="en-US" sz="3200" dirty="0"/>
              <a:t>What is currently going into the lava lamp?</a:t>
            </a:r>
          </a:p>
          <a:p>
            <a:r>
              <a:rPr lang="en-US" sz="3200" dirty="0"/>
              <a:t>What is coming out of the lava lamp</a:t>
            </a:r>
          </a:p>
          <a:p>
            <a:r>
              <a:rPr lang="en-US" sz="3200" dirty="0"/>
              <a:t>Is there any “Solid, Liquid, or Gas” going into the lava lamp?</a:t>
            </a:r>
          </a:p>
          <a:p>
            <a:r>
              <a:rPr lang="en-US" sz="3200" dirty="0"/>
              <a:t>Is there any “Solid, Liquid, or Gas” coming out of the lava lamp?</a:t>
            </a:r>
          </a:p>
          <a:p>
            <a:r>
              <a:rPr lang="en-US" sz="3200" dirty="0"/>
              <a:t>Is there any matter inputs or outputs?</a:t>
            </a:r>
          </a:p>
          <a:p>
            <a:r>
              <a:rPr lang="en-US" sz="3200" dirty="0"/>
              <a:t>NO, What is going in?</a:t>
            </a:r>
          </a:p>
          <a:p>
            <a:r>
              <a:rPr lang="en-US" sz="3200" dirty="0"/>
              <a:t>Electricity… What is electricity?</a:t>
            </a:r>
          </a:p>
          <a:p>
            <a:r>
              <a:rPr lang="en-US" sz="3200" dirty="0"/>
              <a:t>Energy… Are energy and matter the same?</a:t>
            </a:r>
          </a:p>
        </p:txBody>
      </p:sp>
      <p:pic>
        <p:nvPicPr>
          <p:cNvPr id="5" name="Online Media 4" title="Lava Lamp Demo What is matter and What is energy">
            <a:hlinkClick r:id="" action="ppaction://media"/>
            <a:extLst>
              <a:ext uri="{FF2B5EF4-FFF2-40B4-BE49-F238E27FC236}">
                <a16:creationId xmlns:a16="http://schemas.microsoft.com/office/drawing/2014/main" id="{A1734AE8-1FE0-4008-A7BA-07C45E20CE98}"/>
              </a:ext>
            </a:extLst>
          </p:cNvPr>
          <p:cNvPicPr>
            <a:picLocks noRot="1" noChangeAspect="1"/>
          </p:cNvPicPr>
          <p:nvPr>
            <a:videoFile r:link="rId1"/>
          </p:nvPr>
        </p:nvPicPr>
        <p:blipFill>
          <a:blip r:embed="rId3"/>
          <a:stretch>
            <a:fillRect/>
          </a:stretch>
        </p:blipFill>
        <p:spPr>
          <a:xfrm>
            <a:off x="7505881" y="1151125"/>
            <a:ext cx="4705239" cy="3429000"/>
          </a:xfrm>
          <a:prstGeom prst="rect">
            <a:avLst/>
          </a:prstGeom>
        </p:spPr>
      </p:pic>
    </p:spTree>
    <p:extLst>
      <p:ext uri="{BB962C8B-B14F-4D97-AF65-F5344CB8AC3E}">
        <p14:creationId xmlns:p14="http://schemas.microsoft.com/office/powerpoint/2010/main" val="353328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mediacall" presetSubtype="0" fill="hold" nodeType="clickEffect">
                                  <p:stCondLst>
                                    <p:cond delay="0"/>
                                  </p:stCondLst>
                                  <p:childTnLst>
                                    <p:cmd type="call" cmd="playFrom(0.0)">
                                      <p:cBhvr>
                                        <p:cTn id="42"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43" restart="whenNotActive" fill="hold" evtFilter="cancelBubble" nodeType="interactiveSeq">
                <p:stCondLst>
                  <p:cond evt="onClick" delay="0">
                    <p:tgtEl>
                      <p:spTgt spid="5"/>
                    </p:tgtEl>
                  </p:cond>
                </p:stCondLst>
                <p:endSync evt="end" delay="0">
                  <p:rtn val="all"/>
                </p:endSync>
                <p:childTnLst>
                  <p:par>
                    <p:cTn id="44" fill="hold">
                      <p:stCondLst>
                        <p:cond delay="0"/>
                      </p:stCondLst>
                      <p:childTnLst>
                        <p:par>
                          <p:cTn id="45" fill="hold">
                            <p:stCondLst>
                              <p:cond delay="0"/>
                            </p:stCondLst>
                            <p:childTnLst>
                              <p:par>
                                <p:cTn id="46" presetID="2" presetClass="mediacall" presetSubtype="0" fill="hold" nodeType="clickEffect">
                                  <p:stCondLst>
                                    <p:cond delay="0"/>
                                  </p:stCondLst>
                                  <p:childTnLst>
                                    <p:cmd type="call" cmd="togglePause">
                                      <p:cBhvr>
                                        <p:cTn id="47" dur="1" fill="hold"/>
                                        <p:tgtEl>
                                          <p:spTgt spid="5"/>
                                        </p:tgtEl>
                                      </p:cBhvr>
                                    </p:cmd>
                                  </p:childTnLst>
                                </p:cTn>
                              </p:par>
                            </p:childTnLst>
                          </p:cTn>
                        </p:par>
                      </p:childTnLst>
                    </p:cTn>
                  </p:par>
                </p:childTnLst>
              </p:cTn>
              <p:nextCondLst>
                <p:cond evt="onClick" delay="0">
                  <p:tgtEl>
                    <p:spTgt spid="5"/>
                  </p:tgtEl>
                </p:cond>
              </p:nextCondLst>
            </p:seq>
            <p:video>
              <p:cMediaNode vol="80000">
                <p:cTn id="48" fill="hold" display="0">
                  <p:stCondLst>
                    <p:cond delay="indefinite"/>
                  </p:stCondLst>
                </p:cTn>
                <p:tgtEl>
                  <p:spTgt spid="5"/>
                </p:tgtEl>
              </p:cMediaNode>
            </p:video>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921</Words>
  <Application>Microsoft Office PowerPoint</Application>
  <PresentationFormat>Widescreen</PresentationFormat>
  <Paragraphs>99</Paragraphs>
  <Slides>15</Slides>
  <Notes>0</Notes>
  <HiddenSlides>0</HiddenSlides>
  <MMClips>5</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Chiller</vt:lpstr>
      <vt:lpstr>Office Theme</vt:lpstr>
      <vt:lpstr>Lava Lamp</vt:lpstr>
      <vt:lpstr>Initial Thoughts (5 min)</vt:lpstr>
      <vt:lpstr>EQ: What is the difference between matter &amp; energy?</vt:lpstr>
      <vt:lpstr>Draw a model of this lava lamp… (2 min)</vt:lpstr>
      <vt:lpstr>Class Brainstorm:               What information should be in a model drawing? (1 min)</vt:lpstr>
      <vt:lpstr>Balloon Demo:  What is an Input/Output?</vt:lpstr>
      <vt:lpstr>Draw a model of the balloon… (2 min)</vt:lpstr>
      <vt:lpstr>Balloon Demo:  What is an Input/Output? </vt:lpstr>
      <vt:lpstr>Lava Lamp:  What is matter? &amp; What is energy?</vt:lpstr>
      <vt:lpstr>EQ: What is the difference between matter &amp; energy?</vt:lpstr>
      <vt:lpstr>When looking at the lava lamp… (2 min)</vt:lpstr>
      <vt:lpstr>Lava Lamp:  What is Matter? What is Energy?</vt:lpstr>
      <vt:lpstr>Draw a new iteration of your Lava Lamp model… (2 min)</vt:lpstr>
      <vt:lpstr>REVISED THOUGHTS: Matter &amp; Energy</vt:lpstr>
      <vt:lpstr>EQ: What is the difference between matter &amp; energy?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Lava Lamp</dc:title>
  <dc:creator>Ackerman, Gail</dc:creator>
  <cp:lastModifiedBy>Jephson-Hernandez, Shannon</cp:lastModifiedBy>
  <cp:revision>13</cp:revision>
  <cp:lastPrinted>2020-10-18T22:18:10Z</cp:lastPrinted>
  <dcterms:created xsi:type="dcterms:W3CDTF">2020-10-13T00:02:32Z</dcterms:created>
  <dcterms:modified xsi:type="dcterms:W3CDTF">2020-10-23T20:14:30Z</dcterms:modified>
</cp:coreProperties>
</file>