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305" r:id="rId2"/>
    <p:sldId id="459" r:id="rId3"/>
    <p:sldId id="508" r:id="rId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305"/>
            <p14:sldId id="459"/>
            <p14:sldId id="508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hson-Hernandez, Shannon" userId="e9403613-2aaa-424c-8257-ec5fe030fb5c" providerId="ADAL" clId="{47B7411C-380A-4FF5-B60F-28F700A08531}"/>
    <pc:docChg chg="custSel delSld modSld modSection">
      <pc:chgData name="Jephson-Hernandez, Shannon" userId="e9403613-2aaa-424c-8257-ec5fe030fb5c" providerId="ADAL" clId="{47B7411C-380A-4FF5-B60F-28F700A08531}" dt="2018-05-16T03:29:40.480" v="352" actId="2696"/>
      <pc:docMkLst>
        <pc:docMk/>
      </pc:docMkLst>
      <pc:sldChg chg="modSp">
        <pc:chgData name="Jephson-Hernandez, Shannon" userId="e9403613-2aaa-424c-8257-ec5fe030fb5c" providerId="ADAL" clId="{47B7411C-380A-4FF5-B60F-28F700A08531}" dt="2018-05-16T03:29:36.779" v="351" actId="20577"/>
        <pc:sldMkLst>
          <pc:docMk/>
          <pc:sldMk cId="1906365460" sldId="459"/>
        </pc:sldMkLst>
        <pc:spChg chg="mod">
          <ac:chgData name="Jephson-Hernandez, Shannon" userId="e9403613-2aaa-424c-8257-ec5fe030fb5c" providerId="ADAL" clId="{47B7411C-380A-4FF5-B60F-28F700A08531}" dt="2018-05-16T03:29:05.185" v="272" actId="27636"/>
          <ac:spMkLst>
            <pc:docMk/>
            <pc:sldMk cId="1906365460" sldId="459"/>
            <ac:spMk id="6" creationId="{00000000-0000-0000-0000-000000000000}"/>
          </ac:spMkLst>
        </pc:spChg>
        <pc:spChg chg="mod">
          <ac:chgData name="Jephson-Hernandez, Shannon" userId="e9403613-2aaa-424c-8257-ec5fe030fb5c" providerId="ADAL" clId="{47B7411C-380A-4FF5-B60F-28F700A08531}" dt="2018-05-16T03:29:36.779" v="351" actId="20577"/>
          <ac:spMkLst>
            <pc:docMk/>
            <pc:sldMk cId="1906365460" sldId="459"/>
            <ac:spMk id="8" creationId="{00000000-0000-0000-0000-000000000000}"/>
          </ac:spMkLst>
        </pc:spChg>
      </pc:sldChg>
      <pc:sldChg chg="del">
        <pc:chgData name="Jephson-Hernandez, Shannon" userId="e9403613-2aaa-424c-8257-ec5fe030fb5c" providerId="ADAL" clId="{47B7411C-380A-4FF5-B60F-28F700A08531}" dt="2018-05-16T03:29:40.480" v="352" actId="2696"/>
        <pc:sldMkLst>
          <pc:docMk/>
          <pc:sldMk cId="2186044480" sldId="4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701B-597C-440D-BF6B-3FC7045E6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DISCUSSING TOXINS WITH THE COMMUNITY</a:t>
            </a:r>
          </a:p>
        </p:txBody>
      </p:sp>
    </p:spTree>
    <p:extLst>
      <p:ext uri="{BB962C8B-B14F-4D97-AF65-F5344CB8AC3E}">
        <p14:creationId xmlns:p14="http://schemas.microsoft.com/office/powerpoint/2010/main" val="66328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r>
              <a:rPr lang="en-US"/>
              <a:t>Class Agenda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2645" y="794545"/>
            <a:ext cx="4800600" cy="6325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TODAY’s PLAN: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11564"/>
            <a:ext cx="5169916" cy="539116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EQ:  </a:t>
            </a:r>
            <a:r>
              <a:rPr lang="en-US" sz="3200" b="1" i="1" dirty="0">
                <a:solidFill>
                  <a:schemeClr val="tx1"/>
                </a:solidFill>
              </a:rPr>
              <a:t>How do we teach people about their habits causing toxins in the watershed?</a:t>
            </a:r>
          </a:p>
          <a:p>
            <a:pPr mar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LT: </a:t>
            </a:r>
            <a:r>
              <a:rPr lang="en-US" sz="3200" b="1" dirty="0">
                <a:solidFill>
                  <a:srgbClr val="0070C0"/>
                </a:solidFill>
              </a:rPr>
              <a:t>Engage in arguments from evidence using systems models and quantitative/qualitative data</a:t>
            </a:r>
            <a:endParaRPr lang="en-US" sz="3200" b="1" dirty="0"/>
          </a:p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SC: </a:t>
            </a:r>
            <a:r>
              <a:rPr lang="en-US" sz="3200" b="1" dirty="0">
                <a:solidFill>
                  <a:srgbClr val="C00000"/>
                </a:solidFill>
              </a:rPr>
              <a:t>Develop an argument to support sustainable habits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841" y="794544"/>
            <a:ext cx="5646139" cy="632529"/>
          </a:xfrm>
        </p:spPr>
        <p:txBody>
          <a:bodyPr/>
          <a:lstStyle/>
          <a:p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Today’s </a:t>
            </a:r>
            <a:r>
              <a:rPr lang="en-US" sz="4000" err="1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14536" y="1427073"/>
            <a:ext cx="5877464" cy="5275652"/>
          </a:xfrm>
        </p:spPr>
        <p:txBody>
          <a:bodyPr>
            <a:normAutofit fontScale="92500" lnSpcReduction="20000"/>
          </a:bodyPr>
          <a:lstStyle/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Rewrite the original claims for community conversations using lawyer strategies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C57D-1D9B-4D49-92A1-010D3096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64735"/>
            <a:ext cx="10253472" cy="1493517"/>
          </a:xfrm>
        </p:spPr>
        <p:txBody>
          <a:bodyPr/>
          <a:lstStyle/>
          <a:p>
            <a:r>
              <a:rPr lang="en-US" dirty="0"/>
              <a:t>Is it a big deal? (5 min)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A3DFD5-422A-4FEE-A174-D50B9F94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2728" y="1400119"/>
            <a:ext cx="10939272" cy="632529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Write a </a:t>
            </a:r>
            <a:r>
              <a:rPr lang="en-US" sz="2800" u="sng" dirty="0">
                <a:solidFill>
                  <a:srgbClr val="C00000"/>
                </a:solidFill>
              </a:rPr>
              <a:t>“Position Driven” </a:t>
            </a:r>
            <a:r>
              <a:rPr lang="en-US" sz="2800" dirty="0">
                <a:solidFill>
                  <a:srgbClr val="C00000"/>
                </a:solidFill>
              </a:rPr>
              <a:t>Claim For The questions to help me debate my neighbor.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63BC89-002D-4FD3-92F9-A09712C5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2728" y="2267560"/>
            <a:ext cx="10167076" cy="435095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My neighbor refuses to recycle. They say it is a waste of their time?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My other neighbor insists on using pesticides and weed killer to keep their perfect yard.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My kids hate cleaning up dog poop in the winter. Can’t they just wait until it stops raining to pick it up?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The new housing developer wants to cut down a big patch of trees on the top of the hill. That’s okay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02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8269</TotalTime>
  <Words>170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Impact</vt:lpstr>
      <vt:lpstr>Badge</vt:lpstr>
      <vt:lpstr>DISCUSSING TOXINS WITH THE COMMUNITY</vt:lpstr>
      <vt:lpstr>Class Agenda</vt:lpstr>
      <vt:lpstr>Is it a big deal? (5 min)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Jephson-Hernandez, Shannon</cp:lastModifiedBy>
  <cp:revision>148</cp:revision>
  <cp:lastPrinted>2017-09-25T19:52:22Z</cp:lastPrinted>
  <dcterms:modified xsi:type="dcterms:W3CDTF">2018-05-16T03:29:43Z</dcterms:modified>
</cp:coreProperties>
</file>