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305" r:id="rId2"/>
    <p:sldId id="459" r:id="rId3"/>
    <p:sldId id="460" r:id="rId4"/>
    <p:sldId id="462" r:id="rId5"/>
    <p:sldId id="463" r:id="rId6"/>
    <p:sldId id="461" r:id="rId7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C822EF-BA75-4499-8BC1-2D409A35B019}">
          <p14:sldIdLst>
            <p14:sldId id="305"/>
            <p14:sldId id="459"/>
            <p14:sldId id="460"/>
            <p14:sldId id="462"/>
            <p14:sldId id="463"/>
            <p14:sldId id="461"/>
          </p14:sldIdLst>
        </p14:section>
        <p14:section name="Untitled Section" id="{5C6E1A8B-6F9C-4DCC-9480-5B5D0AF7484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07A16-D0BA-4AA0-AFD0-7AD59E2C7AF0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87F98-7E76-4F2C-A423-92F66836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3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B701B-597C-440D-BF6B-3FC7045E6B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Photo Essay</a:t>
            </a:r>
            <a:br>
              <a:rPr lang="en-US" dirty="0"/>
            </a:br>
            <a:r>
              <a:rPr lang="en-US" dirty="0"/>
              <a:t>Intro</a:t>
            </a:r>
          </a:p>
        </p:txBody>
      </p:sp>
    </p:spTree>
    <p:extLst>
      <p:ext uri="{BB962C8B-B14F-4D97-AF65-F5344CB8AC3E}">
        <p14:creationId xmlns:p14="http://schemas.microsoft.com/office/powerpoint/2010/main" val="663284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7632" y="122208"/>
            <a:ext cx="10172700" cy="1493517"/>
          </a:xfrm>
        </p:spPr>
        <p:txBody>
          <a:bodyPr/>
          <a:lstStyle/>
          <a:p>
            <a:r>
              <a:rPr lang="en-US"/>
              <a:t>Class Agenda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92645" y="794545"/>
            <a:ext cx="4800600" cy="632529"/>
          </a:xfrm>
        </p:spPr>
        <p:txBody>
          <a:bodyPr/>
          <a:lstStyle/>
          <a:p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TODAY’s PLAN: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81432" y="1311564"/>
            <a:ext cx="5169916" cy="539116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Clr>
                <a:srgbClr val="2A1A00"/>
              </a:buClr>
              <a:buNone/>
            </a:pPr>
            <a:r>
              <a:rPr lang="en-US" sz="3200" b="1" dirty="0">
                <a:solidFill>
                  <a:schemeClr val="tx1"/>
                </a:solidFill>
              </a:rPr>
              <a:t>EQ:  </a:t>
            </a:r>
            <a:r>
              <a:rPr lang="en-US" sz="3200" b="1" i="1" dirty="0">
                <a:solidFill>
                  <a:schemeClr val="tx1"/>
                </a:solidFill>
              </a:rPr>
              <a:t>How do you communicate a problem using few words?</a:t>
            </a:r>
          </a:p>
          <a:p>
            <a:pPr marL="0" indent="0">
              <a:buClr>
                <a:srgbClr val="2A1A00"/>
              </a:buClr>
              <a:buNone/>
            </a:pPr>
            <a:r>
              <a:rPr lang="en-US" sz="3200" b="1" dirty="0">
                <a:solidFill>
                  <a:schemeClr val="tx1"/>
                </a:solidFill>
              </a:rPr>
              <a:t>LT: </a:t>
            </a:r>
            <a:r>
              <a:rPr lang="en-US" sz="3200" b="1" dirty="0">
                <a:solidFill>
                  <a:srgbClr val="0070C0"/>
                </a:solidFill>
              </a:rPr>
              <a:t>Communicate information using photos and human reactions to trigger thinking</a:t>
            </a:r>
            <a:endParaRPr lang="en-US" sz="3200" b="1" dirty="0"/>
          </a:p>
          <a:p>
            <a:pPr marL="0" lvl="0" indent="0">
              <a:buClr>
                <a:srgbClr val="2A1A00"/>
              </a:buClr>
              <a:buNone/>
            </a:pPr>
            <a:r>
              <a:rPr lang="en-US" sz="3200" b="1" dirty="0">
                <a:solidFill>
                  <a:schemeClr val="tx1"/>
                </a:solidFill>
              </a:rPr>
              <a:t>SC: </a:t>
            </a:r>
            <a:r>
              <a:rPr lang="en-US" sz="3200" b="1" dirty="0">
                <a:solidFill>
                  <a:srgbClr val="C00000"/>
                </a:solidFill>
              </a:rPr>
              <a:t>Evaluate and reflect on personal responses to a series of images viewed in a specific order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93841" y="794544"/>
            <a:ext cx="5646139" cy="632529"/>
          </a:xfrm>
        </p:spPr>
        <p:txBody>
          <a:bodyPr/>
          <a:lstStyle/>
          <a:p>
            <a:r>
              <a:rPr lang="en-US" sz="4000">
                <a:solidFill>
                  <a:schemeClr val="accent5">
                    <a:lumMod val="75000"/>
                  </a:schemeClr>
                </a:solidFill>
              </a:rPr>
              <a:t>Today’s </a:t>
            </a:r>
            <a:r>
              <a:rPr lang="en-US" sz="4000" err="1">
                <a:solidFill>
                  <a:schemeClr val="accent5">
                    <a:lumMod val="75000"/>
                  </a:schemeClr>
                </a:solidFill>
              </a:rPr>
              <a:t>TaSK</a:t>
            </a:r>
            <a:r>
              <a:rPr lang="en-US" sz="400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314536" y="1427073"/>
            <a:ext cx="5877464" cy="5275652"/>
          </a:xfrm>
        </p:spPr>
        <p:txBody>
          <a:bodyPr>
            <a:normAutofit fontScale="92500" lnSpcReduction="10000"/>
          </a:bodyPr>
          <a:lstStyle/>
          <a:p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3200" b="1" dirty="0">
                <a:solidFill>
                  <a:srgbClr val="00B050"/>
                </a:solidFill>
              </a:rPr>
              <a:t>Work in dependently for pictures1-2 and as a team for pictures 3-4 to investigate how images make you think and feel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Communicate to the class when done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6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B447-30D4-4558-B4FC-70B9C3634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the photo essay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6FB0FA-E1D0-4BA6-B774-AA2D41362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Remove the pictures from the packet.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Partner 1 gets the 4 envelopes with pink dots &amp; partner 2 gets the 4 envelopes without pink dots.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Stack your 4 envelopes in this order green dot envelopes on top, then Red dot envelopes, then Orange dot envelopes &amp; last Blue dot envelopes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</a:rPr>
              <a:t>DO NOT REMOVE IMAGES FROM THE ENVELOPES UNTIL INSTRUCTED TO DO SO….</a:t>
            </a:r>
          </a:p>
        </p:txBody>
      </p:sp>
    </p:spTree>
    <p:extLst>
      <p:ext uri="{BB962C8B-B14F-4D97-AF65-F5344CB8AC3E}">
        <p14:creationId xmlns:p14="http://schemas.microsoft.com/office/powerpoint/2010/main" val="203738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B447-30D4-4558-B4FC-70B9C3634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NEXT… Instructions for pictures 1-2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6FB0FA-E1D0-4BA6-B774-AA2D41362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7429"/>
            <a:ext cx="10178322" cy="5508171"/>
          </a:xfrm>
        </p:spPr>
        <p:txBody>
          <a:bodyPr>
            <a:normAutofit fontScale="6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You will be looking at images silently.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Do not talk to anyone or make eye contact since this could impact their responses and create bias, </a:t>
            </a:r>
            <a:r>
              <a:rPr lang="en-US" sz="4000" i="1" dirty="0">
                <a:solidFill>
                  <a:schemeClr val="tx1"/>
                </a:solidFill>
              </a:rPr>
              <a:t>(This is why art galleries are so quiet and calm).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Each time you remove an image record what it first makes you think of and what emotions it triggers. </a:t>
            </a:r>
            <a:r>
              <a:rPr lang="en-US" sz="4000" b="1" i="1" dirty="0">
                <a:solidFill>
                  <a:srgbClr val="C00000"/>
                </a:solidFill>
              </a:rPr>
              <a:t>What does it make you think of &amp; how does it make you feel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  <a:endParaRPr lang="en-US" sz="4000" i="1" dirty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When done, share your images &amp; experience with your table partner.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Answer this question together &amp; record your answers: </a:t>
            </a:r>
            <a:r>
              <a:rPr lang="en-US" sz="4000" b="1" i="1" dirty="0">
                <a:solidFill>
                  <a:srgbClr val="C00000"/>
                </a:solidFill>
              </a:rPr>
              <a:t>How are these images connected?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Discuss with your partner any questions you might have about the images before you continue.</a:t>
            </a:r>
          </a:p>
        </p:txBody>
      </p:sp>
    </p:spTree>
    <p:extLst>
      <p:ext uri="{BB962C8B-B14F-4D97-AF65-F5344CB8AC3E}">
        <p14:creationId xmlns:p14="http://schemas.microsoft.com/office/powerpoint/2010/main" val="150282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B447-30D4-4558-B4FC-70B9C3634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NEXT… Instructions for pictures 3-4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6FB0FA-E1D0-4BA6-B774-AA2D41362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7429"/>
            <a:ext cx="10178322" cy="5508171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For the next 2 pictures, will be looking at images quietly with your partner </a:t>
            </a:r>
            <a:r>
              <a:rPr lang="en-US" sz="4000" b="1" i="1" dirty="0">
                <a:solidFill>
                  <a:schemeClr val="tx1"/>
                </a:solidFill>
              </a:rPr>
              <a:t>(Not alone).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Answer these question </a:t>
            </a:r>
            <a:r>
              <a:rPr lang="en-US" sz="4000" b="1">
                <a:solidFill>
                  <a:schemeClr val="tx1"/>
                </a:solidFill>
              </a:rPr>
              <a:t>for picture #3: </a:t>
            </a:r>
            <a:r>
              <a:rPr lang="en-US" sz="4000" b="1" i="1">
                <a:solidFill>
                  <a:srgbClr val="C00000"/>
                </a:solidFill>
              </a:rPr>
              <a:t>What </a:t>
            </a:r>
            <a:r>
              <a:rPr lang="en-US" sz="4000" b="1" i="1" dirty="0">
                <a:solidFill>
                  <a:srgbClr val="C00000"/>
                </a:solidFill>
              </a:rPr>
              <a:t>are these images about? Who might these people be and where might they live?</a:t>
            </a:r>
            <a:endParaRPr lang="en-US" sz="4000" i="1" dirty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Answer these questions for picture #4: </a:t>
            </a:r>
            <a:r>
              <a:rPr lang="en-US" sz="4000" b="1" dirty="0">
                <a:solidFill>
                  <a:srgbClr val="C00000"/>
                </a:solidFill>
              </a:rPr>
              <a:t>What events might be happening in these pictures? Why are these pictures important for this story?</a:t>
            </a:r>
          </a:p>
        </p:txBody>
      </p:sp>
    </p:spTree>
    <p:extLst>
      <p:ext uri="{BB962C8B-B14F-4D97-AF65-F5344CB8AC3E}">
        <p14:creationId xmlns:p14="http://schemas.microsoft.com/office/powerpoint/2010/main" val="409687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8679C-323E-4555-93AF-3AB9C2532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45FD8-3758-4856-AED9-FD78E2C6C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078" y="2275115"/>
            <a:ext cx="10635522" cy="359359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Which of today’s images had the greatest impact on you?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Write a “Serious Meme” (Caption), to powerfully share the purpose of </a:t>
            </a:r>
            <a:r>
              <a:rPr lang="en-US" sz="3200" b="1">
                <a:solidFill>
                  <a:schemeClr val="tx1"/>
                </a:solidFill>
              </a:rPr>
              <a:t>this story.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1052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8297</TotalTime>
  <Words>383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Impact</vt:lpstr>
      <vt:lpstr>Badge</vt:lpstr>
      <vt:lpstr>Photo Essay Intro</vt:lpstr>
      <vt:lpstr>Class Agenda</vt:lpstr>
      <vt:lpstr>Preparing for the photo essay</vt:lpstr>
      <vt:lpstr>NEXT… Instructions for pictures 1-2 </vt:lpstr>
      <vt:lpstr>NEXT… Instructions for pictures 3-4 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LESSON PLAN</dc:title>
  <dc:creator>Rutter, Molly</dc:creator>
  <cp:lastModifiedBy>Jephson-Hernandez, Shannon</cp:lastModifiedBy>
  <cp:revision>148</cp:revision>
  <cp:lastPrinted>2017-09-25T19:52:22Z</cp:lastPrinted>
  <dcterms:modified xsi:type="dcterms:W3CDTF">2019-08-12T18:00:23Z</dcterms:modified>
</cp:coreProperties>
</file>