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72" r:id="rId3"/>
    <p:sldId id="274" r:id="rId4"/>
    <p:sldId id="273" r:id="rId5"/>
    <p:sldId id="276" r:id="rId6"/>
    <p:sldId id="265" r:id="rId7"/>
    <p:sldId id="260" r:id="rId8"/>
    <p:sldId id="271" r:id="rId9"/>
    <p:sldId id="277" r:id="rId10"/>
    <p:sldId id="275" r:id="rId11"/>
    <p:sldId id="267" r:id="rId12"/>
    <p:sldId id="281" r:id="rId13"/>
    <p:sldId id="282" r:id="rId14"/>
    <p:sldId id="268" r:id="rId15"/>
    <p:sldId id="279" r:id="rId16"/>
    <p:sldId id="280" r:id="rId17"/>
    <p:sldId id="269" r:id="rId18"/>
    <p:sldId id="270" r:id="rId19"/>
    <p:sldId id="278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phson-Hernandez, Shannon" userId="e9403613-2aaa-424c-8257-ec5fe030fb5c" providerId="ADAL" clId="{E0D3F6E9-0341-4E92-B763-D3C1BF105DE2}"/>
    <pc:docChg chg="undo custSel addSld delSld modSld sldOrd">
      <pc:chgData name="Jephson-Hernandez, Shannon" userId="e9403613-2aaa-424c-8257-ec5fe030fb5c" providerId="ADAL" clId="{E0D3F6E9-0341-4E92-B763-D3C1BF105DE2}" dt="2018-06-06T08:34:06.482" v="1637"/>
      <pc:docMkLst>
        <pc:docMk/>
      </pc:docMkLst>
      <pc:sldChg chg="modSp ord">
        <pc:chgData name="Jephson-Hernandez, Shannon" userId="e9403613-2aaa-424c-8257-ec5fe030fb5c" providerId="ADAL" clId="{E0D3F6E9-0341-4E92-B763-D3C1BF105DE2}" dt="2018-06-06T08:34:06.482" v="1637"/>
        <pc:sldMkLst>
          <pc:docMk/>
          <pc:sldMk cId="2603419972" sldId="267"/>
        </pc:sldMkLst>
        <pc:spChg chg="mod">
          <ac:chgData name="Jephson-Hernandez, Shannon" userId="e9403613-2aaa-424c-8257-ec5fe030fb5c" providerId="ADAL" clId="{E0D3F6E9-0341-4E92-B763-D3C1BF105DE2}" dt="2018-06-06T08:33:42.270" v="1636" actId="20577"/>
          <ac:spMkLst>
            <pc:docMk/>
            <pc:sldMk cId="2603419972" sldId="267"/>
            <ac:spMk id="3" creationId="{00000000-0000-0000-0000-000000000000}"/>
          </ac:spMkLst>
        </pc:spChg>
      </pc:sldChg>
      <pc:sldChg chg="addSp modSp">
        <pc:chgData name="Jephson-Hernandez, Shannon" userId="e9403613-2aaa-424c-8257-ec5fe030fb5c" providerId="ADAL" clId="{E0D3F6E9-0341-4E92-B763-D3C1BF105DE2}" dt="2018-06-06T08:23:34.451" v="784" actId="14100"/>
        <pc:sldMkLst>
          <pc:docMk/>
          <pc:sldMk cId="746677969" sldId="268"/>
        </pc:sldMkLst>
        <pc:spChg chg="mod">
          <ac:chgData name="Jephson-Hernandez, Shannon" userId="e9403613-2aaa-424c-8257-ec5fe030fb5c" providerId="ADAL" clId="{E0D3F6E9-0341-4E92-B763-D3C1BF105DE2}" dt="2018-06-06T08:21:36.846" v="768" actId="1076"/>
          <ac:spMkLst>
            <pc:docMk/>
            <pc:sldMk cId="746677969" sldId="268"/>
            <ac:spMk id="2" creationId="{00000000-0000-0000-0000-000000000000}"/>
          </ac:spMkLst>
        </pc:spChg>
        <pc:spChg chg="mod">
          <ac:chgData name="Jephson-Hernandez, Shannon" userId="e9403613-2aaa-424c-8257-ec5fe030fb5c" providerId="ADAL" clId="{E0D3F6E9-0341-4E92-B763-D3C1BF105DE2}" dt="2018-06-06T08:23:02.192" v="776" actId="255"/>
          <ac:spMkLst>
            <pc:docMk/>
            <pc:sldMk cId="746677969" sldId="268"/>
            <ac:spMk id="3" creationId="{00000000-0000-0000-0000-000000000000}"/>
          </ac:spMkLst>
        </pc:spChg>
        <pc:picChg chg="add mod">
          <ac:chgData name="Jephson-Hernandez, Shannon" userId="e9403613-2aaa-424c-8257-ec5fe030fb5c" providerId="ADAL" clId="{E0D3F6E9-0341-4E92-B763-D3C1BF105DE2}" dt="2018-06-06T08:23:26.832" v="783" actId="1076"/>
          <ac:picMkLst>
            <pc:docMk/>
            <pc:sldMk cId="746677969" sldId="268"/>
            <ac:picMk id="4" creationId="{E3941224-A92A-4169-83D0-52F64D8FCDAA}"/>
          </ac:picMkLst>
        </pc:picChg>
        <pc:picChg chg="add mod">
          <ac:chgData name="Jephson-Hernandez, Shannon" userId="e9403613-2aaa-424c-8257-ec5fe030fb5c" providerId="ADAL" clId="{E0D3F6E9-0341-4E92-B763-D3C1BF105DE2}" dt="2018-06-06T08:23:34.451" v="784" actId="14100"/>
          <ac:picMkLst>
            <pc:docMk/>
            <pc:sldMk cId="746677969" sldId="268"/>
            <ac:picMk id="5" creationId="{8EE57F58-F324-4E0A-AC67-D5DF27E1B957}"/>
          </ac:picMkLst>
        </pc:picChg>
      </pc:sldChg>
      <pc:sldChg chg="modSp">
        <pc:chgData name="Jephson-Hernandez, Shannon" userId="e9403613-2aaa-424c-8257-ec5fe030fb5c" providerId="ADAL" clId="{E0D3F6E9-0341-4E92-B763-D3C1BF105DE2}" dt="2018-06-05T19:03:23.062" v="661" actId="20577"/>
        <pc:sldMkLst>
          <pc:docMk/>
          <pc:sldMk cId="2247732098" sldId="269"/>
        </pc:sldMkLst>
        <pc:spChg chg="mod">
          <ac:chgData name="Jephson-Hernandez, Shannon" userId="e9403613-2aaa-424c-8257-ec5fe030fb5c" providerId="ADAL" clId="{E0D3F6E9-0341-4E92-B763-D3C1BF105DE2}" dt="2018-06-05T19:03:23.062" v="661" actId="20577"/>
          <ac:spMkLst>
            <pc:docMk/>
            <pc:sldMk cId="2247732098" sldId="269"/>
            <ac:spMk id="2" creationId="{00000000-0000-0000-0000-000000000000}"/>
          </ac:spMkLst>
        </pc:spChg>
      </pc:sldChg>
      <pc:sldChg chg="addSp modSp">
        <pc:chgData name="Jephson-Hernandez, Shannon" userId="e9403613-2aaa-424c-8257-ec5fe030fb5c" providerId="ADAL" clId="{E0D3F6E9-0341-4E92-B763-D3C1BF105DE2}" dt="2018-06-05T19:08:50.518" v="669" actId="207"/>
        <pc:sldMkLst>
          <pc:docMk/>
          <pc:sldMk cId="1935310445" sldId="270"/>
        </pc:sldMkLst>
        <pc:spChg chg="mod">
          <ac:chgData name="Jephson-Hernandez, Shannon" userId="e9403613-2aaa-424c-8257-ec5fe030fb5c" providerId="ADAL" clId="{E0D3F6E9-0341-4E92-B763-D3C1BF105DE2}" dt="2018-06-05T19:03:29.189" v="663" actId="20577"/>
          <ac:spMkLst>
            <pc:docMk/>
            <pc:sldMk cId="1935310445" sldId="270"/>
            <ac:spMk id="2" creationId="{00000000-0000-0000-0000-000000000000}"/>
          </ac:spMkLst>
        </pc:spChg>
        <pc:spChg chg="mod">
          <ac:chgData name="Jephson-Hernandez, Shannon" userId="e9403613-2aaa-424c-8257-ec5fe030fb5c" providerId="ADAL" clId="{E0D3F6E9-0341-4E92-B763-D3C1BF105DE2}" dt="2018-06-05T19:08:50.518" v="669" actId="207"/>
          <ac:spMkLst>
            <pc:docMk/>
            <pc:sldMk cId="1935310445" sldId="270"/>
            <ac:spMk id="3" creationId="{00000000-0000-0000-0000-000000000000}"/>
          </ac:spMkLst>
        </pc:spChg>
        <pc:graphicFrameChg chg="add mod modGraphic">
          <ac:chgData name="Jephson-Hernandez, Shannon" userId="e9403613-2aaa-424c-8257-ec5fe030fb5c" providerId="ADAL" clId="{E0D3F6E9-0341-4E92-B763-D3C1BF105DE2}" dt="2018-06-05T19:08:32.052" v="667" actId="1076"/>
          <ac:graphicFrameMkLst>
            <pc:docMk/>
            <pc:sldMk cId="1935310445" sldId="270"/>
            <ac:graphicFrameMk id="4" creationId="{6856848C-44F6-4343-8D30-45B107E148DA}"/>
          </ac:graphicFrameMkLst>
        </pc:graphicFrameChg>
      </pc:sldChg>
      <pc:sldChg chg="modSp add del">
        <pc:chgData name="Jephson-Hernandez, Shannon" userId="e9403613-2aaa-424c-8257-ec5fe030fb5c" providerId="ADAL" clId="{E0D3F6E9-0341-4E92-B763-D3C1BF105DE2}" dt="2018-06-05T18:57:19.041" v="225"/>
        <pc:sldMkLst>
          <pc:docMk/>
          <pc:sldMk cId="1407426380" sldId="273"/>
        </pc:sldMkLst>
        <pc:spChg chg="mod">
          <ac:chgData name="Jephson-Hernandez, Shannon" userId="e9403613-2aaa-424c-8257-ec5fe030fb5c" providerId="ADAL" clId="{E0D3F6E9-0341-4E92-B763-D3C1BF105DE2}" dt="2018-06-05T18:57:16.455" v="224"/>
          <ac:spMkLst>
            <pc:docMk/>
            <pc:sldMk cId="1407426380" sldId="273"/>
            <ac:spMk id="6" creationId="{392C408F-C769-4440-9700-51ECC281DBC9}"/>
          </ac:spMkLst>
        </pc:spChg>
        <pc:spChg chg="mod">
          <ac:chgData name="Jephson-Hernandez, Shannon" userId="e9403613-2aaa-424c-8257-ec5fe030fb5c" providerId="ADAL" clId="{E0D3F6E9-0341-4E92-B763-D3C1BF105DE2}" dt="2018-06-05T18:57:19.041" v="225"/>
          <ac:spMkLst>
            <pc:docMk/>
            <pc:sldMk cId="1407426380" sldId="273"/>
            <ac:spMk id="8" creationId="{798FD2B7-29F5-4CA9-B7A8-F84407A5F139}"/>
          </ac:spMkLst>
        </pc:spChg>
      </pc:sldChg>
      <pc:sldChg chg="modSp">
        <pc:chgData name="Jephson-Hernandez, Shannon" userId="e9403613-2aaa-424c-8257-ec5fe030fb5c" providerId="ADAL" clId="{E0D3F6E9-0341-4E92-B763-D3C1BF105DE2}" dt="2018-06-05T18:58:48.700" v="325" actId="20577"/>
        <pc:sldMkLst>
          <pc:docMk/>
          <pc:sldMk cId="322769475" sldId="275"/>
        </pc:sldMkLst>
        <pc:spChg chg="mod">
          <ac:chgData name="Jephson-Hernandez, Shannon" userId="e9403613-2aaa-424c-8257-ec5fe030fb5c" providerId="ADAL" clId="{E0D3F6E9-0341-4E92-B763-D3C1BF105DE2}" dt="2018-06-05T18:58:02.499" v="233" actId="20577"/>
          <ac:spMkLst>
            <pc:docMk/>
            <pc:sldMk cId="322769475" sldId="275"/>
            <ac:spMk id="6" creationId="{392C408F-C769-4440-9700-51ECC281DBC9}"/>
          </ac:spMkLst>
        </pc:spChg>
        <pc:spChg chg="mod">
          <ac:chgData name="Jephson-Hernandez, Shannon" userId="e9403613-2aaa-424c-8257-ec5fe030fb5c" providerId="ADAL" clId="{E0D3F6E9-0341-4E92-B763-D3C1BF105DE2}" dt="2018-06-05T18:58:48.700" v="325" actId="20577"/>
          <ac:spMkLst>
            <pc:docMk/>
            <pc:sldMk cId="322769475" sldId="275"/>
            <ac:spMk id="8" creationId="{798FD2B7-29F5-4CA9-B7A8-F84407A5F139}"/>
          </ac:spMkLst>
        </pc:spChg>
      </pc:sldChg>
      <pc:sldChg chg="modSp">
        <pc:chgData name="Jephson-Hernandez, Shannon" userId="e9403613-2aaa-424c-8257-ec5fe030fb5c" providerId="ADAL" clId="{E0D3F6E9-0341-4E92-B763-D3C1BF105DE2}" dt="2018-06-05T19:01:57.581" v="507" actId="20577"/>
        <pc:sldMkLst>
          <pc:docMk/>
          <pc:sldMk cId="1276189858" sldId="279"/>
        </pc:sldMkLst>
        <pc:spChg chg="mod">
          <ac:chgData name="Jephson-Hernandez, Shannon" userId="e9403613-2aaa-424c-8257-ec5fe030fb5c" providerId="ADAL" clId="{E0D3F6E9-0341-4E92-B763-D3C1BF105DE2}" dt="2018-06-05T19:01:27.435" v="420" actId="20577"/>
          <ac:spMkLst>
            <pc:docMk/>
            <pc:sldMk cId="1276189858" sldId="279"/>
            <ac:spMk id="2" creationId="{89CB956F-95B0-4261-81C8-B44CF2D9A796}"/>
          </ac:spMkLst>
        </pc:spChg>
        <pc:spChg chg="mod">
          <ac:chgData name="Jephson-Hernandez, Shannon" userId="e9403613-2aaa-424c-8257-ec5fe030fb5c" providerId="ADAL" clId="{E0D3F6E9-0341-4E92-B763-D3C1BF105DE2}" dt="2018-06-05T19:01:57.581" v="507" actId="20577"/>
          <ac:spMkLst>
            <pc:docMk/>
            <pc:sldMk cId="1276189858" sldId="279"/>
            <ac:spMk id="3" creationId="{C7663CBD-9E7A-4A70-9867-367CB86EB717}"/>
          </ac:spMkLst>
        </pc:spChg>
      </pc:sldChg>
      <pc:sldChg chg="modSp">
        <pc:chgData name="Jephson-Hernandez, Shannon" userId="e9403613-2aaa-424c-8257-ec5fe030fb5c" providerId="ADAL" clId="{E0D3F6E9-0341-4E92-B763-D3C1BF105DE2}" dt="2018-06-05T19:03:16.811" v="659" actId="20577"/>
        <pc:sldMkLst>
          <pc:docMk/>
          <pc:sldMk cId="995836444" sldId="280"/>
        </pc:sldMkLst>
        <pc:spChg chg="mod">
          <ac:chgData name="Jephson-Hernandez, Shannon" userId="e9403613-2aaa-424c-8257-ec5fe030fb5c" providerId="ADAL" clId="{E0D3F6E9-0341-4E92-B763-D3C1BF105DE2}" dt="2018-06-05T19:02:41.946" v="563" actId="20577"/>
          <ac:spMkLst>
            <pc:docMk/>
            <pc:sldMk cId="995836444" sldId="280"/>
            <ac:spMk id="6" creationId="{392C408F-C769-4440-9700-51ECC281DBC9}"/>
          </ac:spMkLst>
        </pc:spChg>
        <pc:spChg chg="mod">
          <ac:chgData name="Jephson-Hernandez, Shannon" userId="e9403613-2aaa-424c-8257-ec5fe030fb5c" providerId="ADAL" clId="{E0D3F6E9-0341-4E92-B763-D3C1BF105DE2}" dt="2018-06-05T19:03:16.811" v="659" actId="20577"/>
          <ac:spMkLst>
            <pc:docMk/>
            <pc:sldMk cId="995836444" sldId="280"/>
            <ac:spMk id="8" creationId="{798FD2B7-29F5-4CA9-B7A8-F84407A5F139}"/>
          </ac:spMkLst>
        </pc:spChg>
      </pc:sldChg>
      <pc:sldChg chg="addSp delSp modSp add">
        <pc:chgData name="Jephson-Hernandez, Shannon" userId="e9403613-2aaa-424c-8257-ec5fe030fb5c" providerId="ADAL" clId="{E0D3F6E9-0341-4E92-B763-D3C1BF105DE2}" dt="2018-06-06T08:21:05.019" v="767" actId="20577"/>
        <pc:sldMkLst>
          <pc:docMk/>
          <pc:sldMk cId="95056664" sldId="281"/>
        </pc:sldMkLst>
        <pc:spChg chg="mod">
          <ac:chgData name="Jephson-Hernandez, Shannon" userId="e9403613-2aaa-424c-8257-ec5fe030fb5c" providerId="ADAL" clId="{E0D3F6E9-0341-4E92-B763-D3C1BF105DE2}" dt="2018-06-06T08:21:05.019" v="767" actId="20577"/>
          <ac:spMkLst>
            <pc:docMk/>
            <pc:sldMk cId="95056664" sldId="281"/>
            <ac:spMk id="2" creationId="{BADA8E3C-6697-4144-9A7C-94C50BC3CE3F}"/>
          </ac:spMkLst>
        </pc:spChg>
        <pc:spChg chg="mod">
          <ac:chgData name="Jephson-Hernandez, Shannon" userId="e9403613-2aaa-424c-8257-ec5fe030fb5c" providerId="ADAL" clId="{E0D3F6E9-0341-4E92-B763-D3C1BF105DE2}" dt="2018-06-06T08:20:08.219" v="734" actId="1076"/>
          <ac:spMkLst>
            <pc:docMk/>
            <pc:sldMk cId="95056664" sldId="281"/>
            <ac:spMk id="3" creationId="{E19EE533-E478-4808-B241-05F839105031}"/>
          </ac:spMkLst>
        </pc:spChg>
        <pc:spChg chg="del">
          <ac:chgData name="Jephson-Hernandez, Shannon" userId="e9403613-2aaa-424c-8257-ec5fe030fb5c" providerId="ADAL" clId="{E0D3F6E9-0341-4E92-B763-D3C1BF105DE2}" dt="2018-06-06T08:19:06.231" v="728"/>
          <ac:spMkLst>
            <pc:docMk/>
            <pc:sldMk cId="95056664" sldId="281"/>
            <ac:spMk id="4" creationId="{53F33CD9-ED94-4381-A55C-75259303AEF7}"/>
          </ac:spMkLst>
        </pc:spChg>
        <pc:spChg chg="mod">
          <ac:chgData name="Jephson-Hernandez, Shannon" userId="e9403613-2aaa-424c-8257-ec5fe030fb5c" providerId="ADAL" clId="{E0D3F6E9-0341-4E92-B763-D3C1BF105DE2}" dt="2018-06-06T08:20:25.012" v="739" actId="1076"/>
          <ac:spMkLst>
            <pc:docMk/>
            <pc:sldMk cId="95056664" sldId="281"/>
            <ac:spMk id="5" creationId="{20BAF023-1453-40C8-94DB-1EBF8DC62B8C}"/>
          </ac:spMkLst>
        </pc:spChg>
        <pc:spChg chg="del">
          <ac:chgData name="Jephson-Hernandez, Shannon" userId="e9403613-2aaa-424c-8257-ec5fe030fb5c" providerId="ADAL" clId="{E0D3F6E9-0341-4E92-B763-D3C1BF105DE2}" dt="2018-06-06T08:19:47.911" v="729"/>
          <ac:spMkLst>
            <pc:docMk/>
            <pc:sldMk cId="95056664" sldId="281"/>
            <ac:spMk id="6" creationId="{83ACB234-45A0-4F68-8B70-3B79A788F508}"/>
          </ac:spMkLst>
        </pc:spChg>
        <pc:picChg chg="add mod">
          <ac:chgData name="Jephson-Hernandez, Shannon" userId="e9403613-2aaa-424c-8257-ec5fe030fb5c" providerId="ADAL" clId="{E0D3F6E9-0341-4E92-B763-D3C1BF105DE2}" dt="2018-06-06T08:20:12.486" v="735" actId="14100"/>
          <ac:picMkLst>
            <pc:docMk/>
            <pc:sldMk cId="95056664" sldId="281"/>
            <ac:picMk id="7" creationId="{94AC28F6-D4D2-4C34-AFB5-54132CCE5D21}"/>
          </ac:picMkLst>
        </pc:picChg>
        <pc:picChg chg="add mod">
          <ac:chgData name="Jephson-Hernandez, Shannon" userId="e9403613-2aaa-424c-8257-ec5fe030fb5c" providerId="ADAL" clId="{E0D3F6E9-0341-4E92-B763-D3C1BF105DE2}" dt="2018-06-06T08:20:35.257" v="741" actId="14100"/>
          <ac:picMkLst>
            <pc:docMk/>
            <pc:sldMk cId="95056664" sldId="281"/>
            <ac:picMk id="8" creationId="{93471E8A-0C24-48DD-8879-B4A9595CBD66}"/>
          </ac:picMkLst>
        </pc:picChg>
      </pc:sldChg>
      <pc:sldChg chg="modSp add">
        <pc:chgData name="Jephson-Hernandez, Shannon" userId="e9403613-2aaa-424c-8257-ec5fe030fb5c" providerId="ADAL" clId="{E0D3F6E9-0341-4E92-B763-D3C1BF105DE2}" dt="2018-06-06T08:31:20.174" v="1484" actId="1076"/>
        <pc:sldMkLst>
          <pc:docMk/>
          <pc:sldMk cId="2557094953" sldId="282"/>
        </pc:sldMkLst>
        <pc:spChg chg="mod">
          <ac:chgData name="Jephson-Hernandez, Shannon" userId="e9403613-2aaa-424c-8257-ec5fe030fb5c" providerId="ADAL" clId="{E0D3F6E9-0341-4E92-B763-D3C1BF105DE2}" dt="2018-06-06T08:25:51.090" v="886" actId="255"/>
          <ac:spMkLst>
            <pc:docMk/>
            <pc:sldMk cId="2557094953" sldId="282"/>
            <ac:spMk id="2" creationId="{2695EA4B-A2DE-4668-AE69-C28C902CAE51}"/>
          </ac:spMkLst>
        </pc:spChg>
        <pc:spChg chg="mod">
          <ac:chgData name="Jephson-Hernandez, Shannon" userId="e9403613-2aaa-424c-8257-ec5fe030fb5c" providerId="ADAL" clId="{E0D3F6E9-0341-4E92-B763-D3C1BF105DE2}" dt="2018-06-06T08:25:17.294" v="876" actId="27636"/>
          <ac:spMkLst>
            <pc:docMk/>
            <pc:sldMk cId="2557094953" sldId="282"/>
            <ac:spMk id="3" creationId="{D5E1A1D1-A206-471F-A66A-55B625582FB5}"/>
          </ac:spMkLst>
        </pc:spChg>
        <pc:spChg chg="mod">
          <ac:chgData name="Jephson-Hernandez, Shannon" userId="e9403613-2aaa-424c-8257-ec5fe030fb5c" providerId="ADAL" clId="{E0D3F6E9-0341-4E92-B763-D3C1BF105DE2}" dt="2018-06-06T08:31:20.174" v="1484" actId="1076"/>
          <ac:spMkLst>
            <pc:docMk/>
            <pc:sldMk cId="2557094953" sldId="282"/>
            <ac:spMk id="4" creationId="{8C514E84-4660-4494-984F-1ACD446A1B23}"/>
          </ac:spMkLst>
        </pc:spChg>
        <pc:spChg chg="mod">
          <ac:chgData name="Jephson-Hernandez, Shannon" userId="e9403613-2aaa-424c-8257-ec5fe030fb5c" providerId="ADAL" clId="{E0D3F6E9-0341-4E92-B763-D3C1BF105DE2}" dt="2018-06-06T08:25:40.349" v="883" actId="1076"/>
          <ac:spMkLst>
            <pc:docMk/>
            <pc:sldMk cId="2557094953" sldId="282"/>
            <ac:spMk id="5" creationId="{79D133EA-4827-433D-BF14-568582579A20}"/>
          </ac:spMkLst>
        </pc:spChg>
        <pc:spChg chg="mod">
          <ac:chgData name="Jephson-Hernandez, Shannon" userId="e9403613-2aaa-424c-8257-ec5fe030fb5c" providerId="ADAL" clId="{E0D3F6E9-0341-4E92-B763-D3C1BF105DE2}" dt="2018-06-06T08:31:10.335" v="1482" actId="27636"/>
          <ac:spMkLst>
            <pc:docMk/>
            <pc:sldMk cId="2557094953" sldId="282"/>
            <ac:spMk id="6" creationId="{54840805-973F-4619-8702-7490BF8C3B0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23DB9D-DFC3-40E9-8754-329034FD127C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0DD547-E846-495F-98E7-7ADDC133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06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9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2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9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6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7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8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7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385D2-5FAC-4DB4-B3FC-718808A4EC1F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D3B52-CE96-4348-9CC8-B376509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Fa6jP6WgzM" TargetMode="External"/><Relationship Id="rId2" Type="http://schemas.openxmlformats.org/officeDocument/2006/relationships/hyperlink" Target="https://www.youtube.com/watch?v=roZeOBZAa2Q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DfKVr_IHy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44810" cy="6337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5503" y="-3016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9900CC"/>
                </a:solidFill>
              </a:rPr>
              <a:t>PLANARIA</a:t>
            </a:r>
            <a:r>
              <a:rPr lang="en-US" b="1" dirty="0"/>
              <a:t> </a:t>
            </a:r>
            <a:r>
              <a:rPr lang="en-US" b="1" dirty="0">
                <a:solidFill>
                  <a:srgbClr val="00B050"/>
                </a:solidFill>
              </a:rPr>
              <a:t>REGENERATION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26014" y="2529983"/>
            <a:ext cx="5065986" cy="1655762"/>
          </a:xfrm>
        </p:spPr>
        <p:txBody>
          <a:bodyPr>
            <a:noAutofit/>
          </a:bodyPr>
          <a:lstStyle/>
          <a:p>
            <a:r>
              <a:rPr lang="en-US" sz="4800" b="1" dirty="0"/>
              <a:t>How does the chemical properties have an affect on cell regeneration?</a:t>
            </a:r>
          </a:p>
        </p:txBody>
      </p:sp>
    </p:spTree>
    <p:extLst>
      <p:ext uri="{BB962C8B-B14F-4D97-AF65-F5344CB8AC3E}">
        <p14:creationId xmlns:p14="http://schemas.microsoft.com/office/powerpoint/2010/main" val="3832536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E619D3-23AC-4C0A-A674-08C22A8A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65125"/>
            <a:ext cx="11323674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EQ: </a:t>
            </a:r>
            <a:r>
              <a:rPr lang="en-US" sz="5400" b="1" dirty="0">
                <a:solidFill>
                  <a:srgbClr val="00B050"/>
                </a:solidFill>
              </a:rPr>
              <a:t>What makes STEM cells so important?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F4B4A-C87B-4EFE-9F36-B4DBE1C71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LEARNING TARGET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C408F-C769-4440-9700-51ECC281DB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I can conduct an investigation for the function of planarian cell growth.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EFA5F-E74C-4F0D-BFF1-F98993942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SUCCESS CRITERIA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8FD2B7-29F5-4CA9-B7A8-F84407A5F13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Compare hypothesis with lab group and proceed with lab following instructions.</a:t>
            </a:r>
          </a:p>
        </p:txBody>
      </p:sp>
    </p:spTree>
    <p:extLst>
      <p:ext uri="{BB962C8B-B14F-4D97-AF65-F5344CB8AC3E}">
        <p14:creationId xmlns:p14="http://schemas.microsoft.com/office/powerpoint/2010/main" val="32276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08" y="365125"/>
            <a:ext cx="11602528" cy="1325563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rgbClr val="9900CC"/>
                </a:solidFill>
              </a:rPr>
              <a:t>PART 1</a:t>
            </a:r>
            <a:r>
              <a:rPr lang="en-US" sz="4800" b="1" dirty="0">
                <a:solidFill>
                  <a:srgbClr val="9900CC"/>
                </a:solidFill>
              </a:rPr>
              <a:t>. </a:t>
            </a:r>
            <a:r>
              <a:rPr lang="en-US" sz="4800" b="1" dirty="0">
                <a:solidFill>
                  <a:srgbClr val="00B050"/>
                </a:solidFill>
              </a:rPr>
              <a:t>FOLLOW THE STEPS BELOW IN ORDER!!!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09" y="1765240"/>
            <a:ext cx="11827014" cy="4351338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chemeClr val="accent2">
                    <a:lumMod val="75000"/>
                  </a:schemeClr>
                </a:solidFill>
              </a:rPr>
              <a:t>Observer:</a:t>
            </a:r>
            <a:r>
              <a:rPr lang="en-US" sz="5100" b="1" dirty="0">
                <a:solidFill>
                  <a:srgbClr val="0070C0"/>
                </a:solidFill>
              </a:rPr>
              <a:t> </a:t>
            </a:r>
            <a:r>
              <a:rPr lang="en-US" sz="5100" dirty="0"/>
              <a:t>Make sure everyone is wearing goggles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chemeClr val="accent6">
                    <a:lumMod val="75000"/>
                  </a:schemeClr>
                </a:solidFill>
              </a:rPr>
              <a:t>Recorder: </a:t>
            </a:r>
            <a:r>
              <a:rPr lang="en-US" sz="5100" dirty="0"/>
              <a:t>See the slide example images for how to label medicine cups and petri dishes (step #2 &amp; #3 in the lab instructions)</a:t>
            </a:r>
          </a:p>
          <a:p>
            <a:pPr marL="0" indent="0">
              <a:buNone/>
            </a:pPr>
            <a:r>
              <a:rPr lang="en-US" sz="5100" dirty="0"/>
              <a:t>	(Use sharpie on medicine cup and label tape on petri dish)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rgbClr val="0070C0"/>
                </a:solidFill>
              </a:rPr>
              <a:t>Solutions Master: </a:t>
            </a:r>
            <a:r>
              <a:rPr lang="en-US" sz="5100" dirty="0"/>
              <a:t>See the slide instructions to replace steps 5a, 5b, 5c, 5d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rgbClr val="7030A0"/>
                </a:solidFill>
              </a:rPr>
              <a:t>Surgeon: </a:t>
            </a:r>
            <a:r>
              <a:rPr lang="en-US" sz="5100" dirty="0"/>
              <a:t>See step #6, #7, &amp; #8 in the lab instructions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rgbClr val="9900CC"/>
                </a:solidFill>
              </a:rPr>
              <a:t>Surgeon: </a:t>
            </a:r>
            <a:r>
              <a:rPr lang="en-US" sz="5100" dirty="0"/>
              <a:t>See step #9 to </a:t>
            </a:r>
            <a:r>
              <a:rPr lang="en-US" sz="5100" b="1" dirty="0"/>
              <a:t>REPEAT STEPS 6-7 for other </a:t>
            </a:r>
            <a:r>
              <a:rPr lang="en-US" sz="5100" b="1" dirty="0" err="1"/>
              <a:t>planaria</a:t>
            </a:r>
            <a:r>
              <a:rPr lang="en-US" sz="5100" b="1" dirty="0"/>
              <a:t> in petri dish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rgbClr val="7030A0"/>
                </a:solidFill>
              </a:rPr>
              <a:t>Surgeon: </a:t>
            </a:r>
            <a:r>
              <a:rPr lang="en-US" sz="5100" dirty="0"/>
              <a:t>See step #10 in the lab instructions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chemeClr val="accent2">
                    <a:lumMod val="75000"/>
                  </a:schemeClr>
                </a:solidFill>
              </a:rPr>
              <a:t>Observer: </a:t>
            </a:r>
            <a:r>
              <a:rPr lang="en-US" sz="5100" dirty="0"/>
              <a:t>See step #11 in the lab instructions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100" b="1" dirty="0">
                <a:solidFill>
                  <a:schemeClr val="accent6">
                    <a:lumMod val="75000"/>
                  </a:schemeClr>
                </a:solidFill>
              </a:rPr>
              <a:t>Recorder: </a:t>
            </a:r>
            <a:r>
              <a:rPr lang="en-US" sz="5100" dirty="0"/>
              <a:t>See next slide to complete step #12</a:t>
            </a:r>
            <a:endParaRPr lang="en-US" sz="5100" b="1" dirty="0">
              <a:solidFill>
                <a:srgbClr val="C00000"/>
              </a:solidFill>
            </a:endParaRP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0341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8E3C-6697-4144-9A7C-94C50BC3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39236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“Recorder” Examples of labeling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EE533-E478-4808-B241-05F839105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15284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Preparing Medicine Cups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AC28F6-D4D2-4C34-AFB5-54132CCE5D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1976755"/>
            <a:ext cx="4912784" cy="421290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AF023-1453-40C8-94DB-1EBF8DC62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152843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Preparing Petri Dishes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471E8A-0C24-48DD-8879-B4A9595CBD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66560" y="1976755"/>
            <a:ext cx="4389119" cy="42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5EA4B-A2DE-4668-AE69-C28C902C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“Solution Master”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1A1D1-A206-471F-A66A-55B625582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027906"/>
            <a:ext cx="5157787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Preparing the 10% Solution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14E84-4660-4494-984F-1ACD446A1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1784" y="1843881"/>
            <a:ext cx="5347335" cy="43378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Add 18 mL of conditioned water into the graduated cylinder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2 mL of plant chemical to the same graduated cylinder so it is now 20 mL total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Stir with pipette &amp; transfer 10 mL from the graduated cylinder to the 10% medicine cup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133EA-4827-433D-BF14-568582579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4399" y="1027906"/>
            <a:ext cx="5618481" cy="82391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Preparing the 5% &amp; 1% Solution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40805-973F-4619-8702-7490BF8C3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51818"/>
            <a:ext cx="5775960" cy="43378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Transfer 5 mL of the remaining solution from the graduated cylinder to the 5% medicine cup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Transfer 1 mL of the remaining solution from the graduated cylinder to the 1% medicine cup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5 mL of conditioned H20 to the 5% medicine cup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9 mL of conditioned H20 to the 1 % medicine cup</a:t>
            </a:r>
          </a:p>
        </p:txBody>
      </p:sp>
    </p:spTree>
    <p:extLst>
      <p:ext uri="{BB962C8B-B14F-4D97-AF65-F5344CB8AC3E}">
        <p14:creationId xmlns:p14="http://schemas.microsoft.com/office/powerpoint/2010/main" val="2557094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79" y="-134364"/>
            <a:ext cx="11770242" cy="1325563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rgbClr val="9900CC"/>
                </a:solidFill>
              </a:rPr>
              <a:t>PART 2. </a:t>
            </a:r>
            <a:r>
              <a:rPr lang="en-US" sz="6000" b="1" dirty="0">
                <a:solidFill>
                  <a:srgbClr val="00B050"/>
                </a:solidFill>
              </a:rPr>
              <a:t>FINISHING UP BEFORE YOU LEAVE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507" y="768985"/>
            <a:ext cx="1161961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</a:rPr>
              <a:t>Solutions Master: </a:t>
            </a:r>
            <a:r>
              <a:rPr lang="en-US" dirty="0"/>
              <a:t>Put petri dishes away where assigned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Observer: </a:t>
            </a:r>
            <a:r>
              <a:rPr lang="en-US" dirty="0"/>
              <a:t>Notice where your plates went, you’re in charge of collecting them daily for “Recording”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Recorder: </a:t>
            </a:r>
            <a:r>
              <a:rPr lang="en-US" dirty="0"/>
              <a:t>Properly set up station for next period’s lab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Observer: </a:t>
            </a:r>
            <a:r>
              <a:rPr lang="en-US" dirty="0"/>
              <a:t>Properly dispose of non-reusable items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Recorder</a:t>
            </a:r>
            <a:r>
              <a:rPr lang="en-US" dirty="0"/>
              <a:t>: Make sure everyone washes their hands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41224-A92A-4169-83D0-52F64D8FC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619" y="1881188"/>
            <a:ext cx="3514130" cy="4685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57F58-F324-4E0A-AC67-D5DF27E1B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56560" y="3620248"/>
            <a:ext cx="4175760" cy="30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77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956F-95B0-4261-81C8-B44CF2D9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9900CC"/>
                </a:solidFill>
              </a:rPr>
              <a:t>DAY 3-5.</a:t>
            </a:r>
            <a:r>
              <a:rPr lang="en-US" sz="6600" b="1" dirty="0">
                <a:solidFill>
                  <a:srgbClr val="00B050"/>
                </a:solidFill>
              </a:rPr>
              <a:t> Lab Results…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63CBD-9E7A-4A70-9867-367CB86EB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Today you will be working with your team to complete your data tables and make observations so you can analyze your data at the end.</a:t>
            </a:r>
          </a:p>
        </p:txBody>
      </p:sp>
    </p:spTree>
    <p:extLst>
      <p:ext uri="{BB962C8B-B14F-4D97-AF65-F5344CB8AC3E}">
        <p14:creationId xmlns:p14="http://schemas.microsoft.com/office/powerpoint/2010/main" val="1276189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E619D3-23AC-4C0A-A674-08C22A8A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365125"/>
            <a:ext cx="11334307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9900CC"/>
                </a:solidFill>
              </a:rPr>
              <a:t>EQ: </a:t>
            </a:r>
            <a:r>
              <a:rPr lang="en-US" sz="5400" b="1" dirty="0">
                <a:solidFill>
                  <a:srgbClr val="00B050"/>
                </a:solidFill>
              </a:rPr>
              <a:t>What makes STEM cells so important?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F4B4A-C87B-4EFE-9F36-B4DBE1C71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LEARNING TARGET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C408F-C769-4440-9700-51ECC281DB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I can analyze and interpret data for planarian cell growth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EFA5F-E74C-4F0D-BFF1-F98993942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SUCCESS CRITERIA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8FD2B7-29F5-4CA9-B7A8-F84407A5F13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Collect quantitative and qualitative data for 3 days to be demonstrated in a graph at the end.</a:t>
            </a:r>
          </a:p>
        </p:txBody>
      </p:sp>
    </p:spTree>
    <p:extLst>
      <p:ext uri="{BB962C8B-B14F-4D97-AF65-F5344CB8AC3E}">
        <p14:creationId xmlns:p14="http://schemas.microsoft.com/office/powerpoint/2010/main" val="99583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87" y="131860"/>
            <a:ext cx="11803225" cy="1760736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rgbClr val="9900CC"/>
                </a:solidFill>
              </a:rPr>
              <a:t>PART 1. </a:t>
            </a:r>
            <a:r>
              <a:rPr lang="en-US" sz="6000" b="1" dirty="0">
                <a:solidFill>
                  <a:srgbClr val="00B050"/>
                </a:solidFill>
              </a:rPr>
              <a:t>INCUBATION PERIOD     </a:t>
            </a:r>
            <a:br>
              <a:rPr lang="en-US" sz="6000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Day 1, Day 2, Day 3   </a:t>
            </a:r>
            <a:r>
              <a:rPr lang="en-US" b="1" dirty="0"/>
              <a:t>Complete the steps below in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88" y="2296634"/>
            <a:ext cx="11568223" cy="4167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Observer: </a:t>
            </a:r>
            <a:r>
              <a:rPr lang="en-US" dirty="0"/>
              <a:t>Collect Plates for the Recorder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Recorder</a:t>
            </a:r>
            <a:r>
              <a:rPr lang="en-US" dirty="0"/>
              <a:t>: Record signs of growth with a “Yes” or “No” on the data table</a:t>
            </a:r>
          </a:p>
          <a:p>
            <a:pPr marL="0" indent="0">
              <a:buNone/>
            </a:pPr>
            <a:r>
              <a:rPr lang="en-US" sz="3600" b="1" dirty="0"/>
              <a:t>EVERYONE: Record the “Yes” or “No” on your data table and draw what the plate looks like on your lab report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</a:rPr>
              <a:t>Surgeon: </a:t>
            </a:r>
            <a:r>
              <a:rPr lang="en-US" dirty="0"/>
              <a:t>Put petri dishes away where the teacher tells you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Solutions Master: </a:t>
            </a:r>
            <a:r>
              <a:rPr lang="en-US" dirty="0"/>
              <a:t>Make sure everyone did their job correctly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32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9900CC"/>
                </a:solidFill>
              </a:rPr>
              <a:t>PART 2. </a:t>
            </a:r>
            <a:r>
              <a:rPr lang="en-US" sz="5400" b="1" dirty="0">
                <a:solidFill>
                  <a:srgbClr val="00B050"/>
                </a:solidFill>
              </a:rPr>
              <a:t>GRAPHING YOUR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558" y="1369192"/>
            <a:ext cx="10738884" cy="28882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b="1" dirty="0"/>
              <a:t>Count the number of “yes” answers for each concentration of chemical water solution.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b="1" dirty="0"/>
              <a:t>Make a bar graph for the number of days the worm showed signs of growth.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DON’T FORGET TO USE THE GRAPHING CHECKLIST…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56848C-44F6-4343-8D30-45B107E14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17284"/>
              </p:ext>
            </p:extLst>
          </p:nvPr>
        </p:nvGraphicFramePr>
        <p:xfrm>
          <a:off x="1994339" y="4117591"/>
          <a:ext cx="8203322" cy="2740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246">
                  <a:extLst>
                    <a:ext uri="{9D8B030D-6E8A-4147-A177-3AD203B41FA5}">
                      <a16:colId xmlns:a16="http://schemas.microsoft.com/office/drawing/2014/main" val="2521423950"/>
                    </a:ext>
                  </a:extLst>
                </a:gridCol>
                <a:gridCol w="529246">
                  <a:extLst>
                    <a:ext uri="{9D8B030D-6E8A-4147-A177-3AD203B41FA5}">
                      <a16:colId xmlns:a16="http://schemas.microsoft.com/office/drawing/2014/main" val="1700567761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2462330129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2472537243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1586567514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678183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3983017389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873451694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1925598489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1051448394"/>
                    </a:ext>
                  </a:extLst>
                </a:gridCol>
                <a:gridCol w="793870">
                  <a:extLst>
                    <a:ext uri="{9D8B030D-6E8A-4147-A177-3AD203B41FA5}">
                      <a16:colId xmlns:a16="http://schemas.microsoft.com/office/drawing/2014/main" val="1160320115"/>
                    </a:ext>
                  </a:extLst>
                </a:gridCol>
              </a:tblGrid>
              <a:tr h="4385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DISPLAYING DATA: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01389972"/>
                  </a:ext>
                </a:extLst>
              </a:tr>
              <a:tr h="287733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Selected appropriate graph:   BAR    LINE   SCATTER PLOT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/1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91465116"/>
                  </a:ext>
                </a:extLst>
              </a:tr>
              <a:tr h="287733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Graph has a title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/1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71349539"/>
                  </a:ext>
                </a:extLst>
              </a:tr>
              <a:tr h="287733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X-axis and Y-axis are properly labelled (Marking "X" and "Y" on the lines does not count)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/1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2530836"/>
                  </a:ext>
                </a:extLst>
              </a:tr>
              <a:tr h="287733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Units are labeled on all axis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/1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3248752"/>
                  </a:ext>
                </a:extLst>
              </a:tr>
              <a:tr h="287733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Equal increments are used on all axis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/1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25191699"/>
                  </a:ext>
                </a:extLst>
              </a:tr>
              <a:tr h="287733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Key is used if more than 1 data 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/1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45260804"/>
                  </a:ext>
                </a:extLst>
              </a:tr>
              <a:tr h="287733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Data is properly graphed: Line graphs start at 0, Bar graphs have different heights, graph matches the title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      /2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31212971"/>
                  </a:ext>
                </a:extLst>
              </a:tr>
              <a:tr h="28773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     /8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3911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310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3863-1F6A-4AC0-B1CC-AD58385F7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REVISED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5BDD1-6A82-4F91-B3EB-9CC09ED98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1825625"/>
            <a:ext cx="1144063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What was surprising?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What did you already know but see in a new way?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What do you still need help with?</a:t>
            </a:r>
          </a:p>
        </p:txBody>
      </p:sp>
    </p:spTree>
    <p:extLst>
      <p:ext uri="{BB962C8B-B14F-4D97-AF65-F5344CB8AC3E}">
        <p14:creationId xmlns:p14="http://schemas.microsoft.com/office/powerpoint/2010/main" val="295913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34A4-606A-4E46-8CE1-9023031A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INITIAL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4B86-4246-4C5C-80F5-5A42D1B9B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What is a model organism?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Why do scientist prefer to test on </a:t>
            </a:r>
            <a:r>
              <a:rPr lang="en-US" sz="3200" b="1" dirty="0" err="1"/>
              <a:t>planaria</a:t>
            </a:r>
            <a:r>
              <a:rPr lang="en-US" sz="3200" b="1" dirty="0"/>
              <a:t> instead of or rats when studying regeneration or the healing process?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Why can’t humans regenerate an arm?</a:t>
            </a:r>
          </a:p>
        </p:txBody>
      </p:sp>
    </p:spTree>
    <p:extLst>
      <p:ext uri="{BB962C8B-B14F-4D97-AF65-F5344CB8AC3E}">
        <p14:creationId xmlns:p14="http://schemas.microsoft.com/office/powerpoint/2010/main" val="189955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956F-95B0-4261-81C8-B44CF2D9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9900CC"/>
                </a:solidFill>
              </a:rPr>
              <a:t>DAY 1.</a:t>
            </a:r>
            <a:r>
              <a:rPr lang="en-US" sz="6600" b="1" dirty="0">
                <a:solidFill>
                  <a:srgbClr val="00B050"/>
                </a:solidFill>
              </a:rPr>
              <a:t> Lab Prep…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63CBD-9E7A-4A70-9867-367CB86EB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Today you will be working with your team to conduct research about </a:t>
            </a:r>
            <a:r>
              <a:rPr lang="en-US" sz="4000" b="1" dirty="0" err="1"/>
              <a:t>planaria</a:t>
            </a:r>
            <a:r>
              <a:rPr lang="en-US" sz="4000" b="1" dirty="0"/>
              <a:t> and better prepare for tomorrow’s lab.</a:t>
            </a:r>
          </a:p>
        </p:txBody>
      </p:sp>
    </p:spTree>
    <p:extLst>
      <p:ext uri="{BB962C8B-B14F-4D97-AF65-F5344CB8AC3E}">
        <p14:creationId xmlns:p14="http://schemas.microsoft.com/office/powerpoint/2010/main" val="251447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E619D3-23AC-4C0A-A674-08C22A8A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365125"/>
            <a:ext cx="11334307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9900CC"/>
                </a:solidFill>
              </a:rPr>
              <a:t>EQ: </a:t>
            </a:r>
            <a:r>
              <a:rPr lang="en-US" sz="5400" b="1" dirty="0">
                <a:solidFill>
                  <a:srgbClr val="00B050"/>
                </a:solidFill>
              </a:rPr>
              <a:t>What makes STEM cells so important?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F4B4A-C87B-4EFE-9F36-B4DBE1C71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LEARNING TARGET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C408F-C769-4440-9700-51ECC281DB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I can obtain information about the biology of </a:t>
            </a:r>
            <a:r>
              <a:rPr lang="en-US" sz="3600" b="1" dirty="0" err="1"/>
              <a:t>planaria</a:t>
            </a:r>
            <a:r>
              <a:rPr lang="en-US" sz="3600" b="1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EFA5F-E74C-4F0D-BFF1-F98993942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SUCCESS CRITERIA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8FD2B7-29F5-4CA9-B7A8-F84407A5F13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Annotate the </a:t>
            </a:r>
            <a:r>
              <a:rPr lang="en-US" sz="3600" b="1" dirty="0" err="1"/>
              <a:t>planaria</a:t>
            </a:r>
            <a:r>
              <a:rPr lang="en-US" sz="3600" b="1" dirty="0"/>
              <a:t> regeneration article and completing Day 1 lab research.</a:t>
            </a:r>
          </a:p>
        </p:txBody>
      </p:sp>
    </p:spTree>
    <p:extLst>
      <p:ext uri="{BB962C8B-B14F-4D97-AF65-F5344CB8AC3E}">
        <p14:creationId xmlns:p14="http://schemas.microsoft.com/office/powerpoint/2010/main" val="1407426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A278-231E-4BA2-B3AD-1739C582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025" y="269432"/>
            <a:ext cx="992194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Complete the following research tasks &amp; take notes for your work to reference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5506A-B615-45F9-A119-3695C7BC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7" y="1825625"/>
            <a:ext cx="11674547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b="1" dirty="0"/>
              <a:t>Read &amp; annotate the Regeneration Lab Article from </a:t>
            </a:r>
            <a:r>
              <a:rPr lang="en-US" sz="3200" b="1" dirty="0" err="1"/>
              <a:t>Neuroseeds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/>
              <a:t>Watch </a:t>
            </a:r>
            <a:r>
              <a:rPr lang="en-US" sz="3200" b="1" dirty="0">
                <a:hlinkClick r:id="rId2"/>
              </a:rPr>
              <a:t>this mini-documentary on </a:t>
            </a:r>
            <a:r>
              <a:rPr lang="en-US" sz="3200" b="1" dirty="0" err="1">
                <a:hlinkClick r:id="rId2"/>
              </a:rPr>
              <a:t>planaria</a:t>
            </a:r>
            <a:r>
              <a:rPr lang="en-US" sz="3200" b="1" dirty="0">
                <a:hlinkClick r:id="rId2"/>
              </a:rPr>
              <a:t> </a:t>
            </a:r>
            <a:r>
              <a:rPr lang="en-US" sz="3200" b="1" dirty="0"/>
              <a:t>use in labs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/>
              <a:t>Watch </a:t>
            </a:r>
            <a:r>
              <a:rPr lang="en-US" sz="3200" b="1" dirty="0">
                <a:hlinkClick r:id="rId3"/>
              </a:rPr>
              <a:t>this Sci-Show clip </a:t>
            </a:r>
            <a:r>
              <a:rPr lang="en-US" sz="3200" b="1" dirty="0"/>
              <a:t>on regeneration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/>
              <a:t>Find a different video or article on </a:t>
            </a:r>
            <a:r>
              <a:rPr lang="en-US" sz="3200" b="1" dirty="0" err="1"/>
              <a:t>planaria</a:t>
            </a:r>
            <a:r>
              <a:rPr lang="en-US" sz="3200" b="1" dirty="0"/>
              <a:t> or regeneration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DO YOU HAVE ENOUGH INFORMATION TO COMFORTABLY COMPLETE THE LAB OR WRITE A LAB REPORT?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NO= Research more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YES= Complete your LT checks and proceed to review the lab procedures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37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9900CC"/>
                </a:solidFill>
              </a:rPr>
              <a:t>PART 1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5400" b="1" dirty="0">
                <a:solidFill>
                  <a:srgbClr val="00B050"/>
                </a:solidFill>
              </a:rPr>
              <a:t>Understanding the lab….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5240"/>
            <a:ext cx="10515601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As a team open your lab binders to </a:t>
            </a:r>
            <a:r>
              <a:rPr lang="en-US" sz="3200" b="1" dirty="0">
                <a:solidFill>
                  <a:srgbClr val="7030A0"/>
                </a:solidFill>
              </a:rPr>
              <a:t>“PLANARIA REGENERATION LAB”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Review the materials &amp; procedures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Look at Step 5: What is a 1%, 5%, 10% Solution      </a:t>
            </a:r>
            <a:r>
              <a:rPr lang="en-US" sz="3200" b="1" i="1" dirty="0">
                <a:solidFill>
                  <a:srgbClr val="C00000"/>
                </a:solidFill>
              </a:rPr>
              <a:t>(Watch this </a:t>
            </a:r>
            <a:r>
              <a:rPr lang="en-US" sz="3200" b="1" i="1" dirty="0">
                <a:solidFill>
                  <a:srgbClr val="C00000"/>
                </a:solidFill>
                <a:hlinkClick r:id="rId2"/>
              </a:rPr>
              <a:t>video link</a:t>
            </a:r>
            <a:r>
              <a:rPr lang="en-US" sz="3200" b="1" i="1" dirty="0">
                <a:solidFill>
                  <a:srgbClr val="C00000"/>
                </a:solidFill>
              </a:rPr>
              <a:t> to better understand serial dilutions and concentrations)</a:t>
            </a:r>
          </a:p>
          <a:p>
            <a:pPr marL="0" indent="0">
              <a:buNone/>
            </a:pPr>
            <a:endParaRPr lang="en-US" sz="3200" b="1" i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5400" b="1" dirty="0">
              <a:solidFill>
                <a:srgbClr val="C00000"/>
              </a:solidFill>
            </a:endParaRP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3402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175787"/>
            <a:ext cx="10515600" cy="1325563"/>
          </a:xfrm>
        </p:spPr>
        <p:txBody>
          <a:bodyPr/>
          <a:lstStyle/>
          <a:p>
            <a:r>
              <a:rPr lang="en-US" sz="6000" b="1" dirty="0">
                <a:solidFill>
                  <a:srgbClr val="9900CC"/>
                </a:solidFill>
              </a:rPr>
              <a:t>PART 2. </a:t>
            </a:r>
            <a:r>
              <a:rPr lang="en-US" sz="5400" b="1" dirty="0">
                <a:solidFill>
                  <a:srgbClr val="00B050"/>
                </a:solidFill>
              </a:rPr>
              <a:t>Prepare your lab worksheet…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612" y="1562986"/>
            <a:ext cx="10266512" cy="15700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Question/Statement: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Plants have chemical (medicinal) properties that can have an effect on cell regeneration in animals.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0206" y="3724963"/>
            <a:ext cx="11179324" cy="2214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3600" b="1" dirty="0"/>
              <a:t>As a team, identify variables, write a lab title, and write your hypothesis.</a:t>
            </a:r>
          </a:p>
          <a:p>
            <a:pPr marL="742950" lvl="0" indent="-7429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3600" b="1" dirty="0"/>
              <a:t>Raise your hand for your teacher to check your work and assign you a group chemical &amp; job.</a:t>
            </a:r>
          </a:p>
        </p:txBody>
      </p:sp>
    </p:spTree>
    <p:extLst>
      <p:ext uri="{BB962C8B-B14F-4D97-AF65-F5344CB8AC3E}">
        <p14:creationId xmlns:p14="http://schemas.microsoft.com/office/powerpoint/2010/main" val="29156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175787"/>
            <a:ext cx="10515600" cy="1325563"/>
          </a:xfrm>
        </p:spPr>
        <p:txBody>
          <a:bodyPr/>
          <a:lstStyle/>
          <a:p>
            <a:r>
              <a:rPr lang="en-US" sz="6000" b="1" dirty="0">
                <a:solidFill>
                  <a:srgbClr val="9900CC"/>
                </a:solidFill>
              </a:rPr>
              <a:t>PART 3. </a:t>
            </a:r>
            <a:r>
              <a:rPr lang="en-US" sz="5400" b="1" dirty="0">
                <a:solidFill>
                  <a:srgbClr val="00B050"/>
                </a:solidFill>
              </a:rPr>
              <a:t>Prepare for the lab…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0049"/>
            <a:ext cx="11536325" cy="823912"/>
          </a:xfrm>
        </p:spPr>
        <p:txBody>
          <a:bodyPr>
            <a:normAutofit/>
          </a:bodyPr>
          <a:lstStyle/>
          <a:p>
            <a:r>
              <a:rPr lang="en-US" sz="3200" dirty="0"/>
              <a:t>1. Record the chemical assigned by your teacher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2963" y="1843822"/>
            <a:ext cx="10512425" cy="3600046"/>
          </a:xfrm>
        </p:spPr>
        <p:txBody>
          <a:bodyPr numCol="2">
            <a:normAutofit fontScale="70000" lnSpcReduction="20000"/>
          </a:bodyPr>
          <a:lstStyle/>
          <a:p>
            <a:r>
              <a:rPr lang="en-US" sz="5100" b="1" strike="sngStrike" dirty="0">
                <a:solidFill>
                  <a:srgbClr val="C00000"/>
                </a:solidFill>
                <a:latin typeface="Arial Narrow" panose="020B0606020202030204" pitchFamily="34" charset="0"/>
              </a:rPr>
              <a:t>Ginger infusion</a:t>
            </a:r>
            <a:endParaRPr lang="en-US" sz="5100" b="1" strike="sngStrike" dirty="0">
              <a:solidFill>
                <a:srgbClr val="C00000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  <a:p>
            <a:r>
              <a:rPr lang="en-US" sz="5100" b="1" strike="sngStrike" dirty="0" err="1">
                <a:solidFill>
                  <a:srgbClr val="C00000"/>
                </a:solidFill>
                <a:latin typeface="Arial Narrow" panose="020B0606020202030204" pitchFamily="34" charset="0"/>
              </a:rPr>
              <a:t>Ginko</a:t>
            </a:r>
            <a:r>
              <a:rPr lang="en-US" sz="5100" b="1" strike="sngStrike" dirty="0">
                <a:solidFill>
                  <a:srgbClr val="C00000"/>
                </a:solidFill>
                <a:latin typeface="Arial Narrow" panose="020B0606020202030204" pitchFamily="34" charset="0"/>
              </a:rPr>
              <a:t> Infusion</a:t>
            </a:r>
          </a:p>
          <a:p>
            <a:r>
              <a:rPr lang="en-US" sz="5100" b="1" strike="sngStrike" dirty="0" err="1">
                <a:solidFill>
                  <a:srgbClr val="C00000"/>
                </a:solidFill>
                <a:latin typeface="Arial Narrow" panose="020B0606020202030204" pitchFamily="34" charset="0"/>
              </a:rPr>
              <a:t>Tumeric</a:t>
            </a:r>
            <a:r>
              <a:rPr lang="en-US" sz="5100" b="1" strike="sngStrike" dirty="0">
                <a:solidFill>
                  <a:srgbClr val="C00000"/>
                </a:solidFill>
                <a:latin typeface="Arial Narrow" panose="020B0606020202030204" pitchFamily="34" charset="0"/>
              </a:rPr>
              <a:t> Infusion</a:t>
            </a:r>
          </a:p>
          <a:p>
            <a:r>
              <a:rPr lang="en-US" sz="5100" b="1" strike="sngStrike" dirty="0">
                <a:solidFill>
                  <a:srgbClr val="C00000"/>
                </a:solidFill>
                <a:latin typeface="Arial Narrow" panose="020B0606020202030204" pitchFamily="34" charset="0"/>
              </a:rPr>
              <a:t>Chamomile Infusion</a:t>
            </a:r>
          </a:p>
          <a:p>
            <a:r>
              <a:rPr lang="en-US" sz="5100" b="1" strike="sngStrike" dirty="0">
                <a:solidFill>
                  <a:srgbClr val="C00000"/>
                </a:solidFill>
                <a:latin typeface="Arial Narrow" panose="020B0606020202030204" pitchFamily="34" charset="0"/>
              </a:rPr>
              <a:t>Plantain Infusion</a:t>
            </a:r>
          </a:p>
          <a:p>
            <a:r>
              <a:rPr lang="en-US" sz="5100" b="1" dirty="0">
                <a:solidFill>
                  <a:srgbClr val="C0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Cayenne Infusion</a:t>
            </a:r>
          </a:p>
          <a:p>
            <a:r>
              <a:rPr lang="en-US" sz="5100" b="1" dirty="0">
                <a:solidFill>
                  <a:srgbClr val="C0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Tobacco Infusion</a:t>
            </a:r>
            <a:endParaRPr lang="en-US" sz="5100" b="1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  <a:p>
            <a:r>
              <a:rPr lang="en-US" sz="51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Ginger Decoction</a:t>
            </a:r>
          </a:p>
          <a:p>
            <a:r>
              <a:rPr lang="en-US" sz="51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Comfrey Decoction</a:t>
            </a:r>
            <a:endParaRPr lang="en-US" sz="5100" b="1" dirty="0">
              <a:solidFill>
                <a:srgbClr val="C00000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  <a:p>
            <a:r>
              <a:rPr lang="en-US" sz="51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Tobacco Decoction</a:t>
            </a:r>
          </a:p>
          <a:p>
            <a:r>
              <a:rPr lang="en-US" sz="51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Cayenne Decoction</a:t>
            </a:r>
          </a:p>
          <a:p>
            <a:r>
              <a:rPr lang="en-US" sz="51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Centella</a:t>
            </a:r>
            <a:r>
              <a:rPr lang="en-US" sz="51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 Decoction</a:t>
            </a:r>
          </a:p>
          <a:p>
            <a:r>
              <a:rPr lang="en-US" sz="51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Valerian Decoction</a:t>
            </a:r>
          </a:p>
          <a:p>
            <a:r>
              <a:rPr lang="en-US" sz="5100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St. John’s Wort Decoction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" y="5443868"/>
            <a:ext cx="11536326" cy="1048371"/>
          </a:xfrm>
        </p:spPr>
        <p:txBody>
          <a:bodyPr>
            <a:normAutofit/>
          </a:bodyPr>
          <a:lstStyle/>
          <a:p>
            <a:r>
              <a:rPr lang="en-US" sz="3200" dirty="0"/>
              <a:t>2. Circle the job assigned by your teacher and read the responsibilities of that job. (Discuss as a group if you are confused).</a:t>
            </a:r>
          </a:p>
        </p:txBody>
      </p:sp>
    </p:spTree>
    <p:extLst>
      <p:ext uri="{BB962C8B-B14F-4D97-AF65-F5344CB8AC3E}">
        <p14:creationId xmlns:p14="http://schemas.microsoft.com/office/powerpoint/2010/main" val="45736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956F-95B0-4261-81C8-B44CF2D9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9900CC"/>
                </a:solidFill>
              </a:rPr>
              <a:t>DAY 2. </a:t>
            </a:r>
            <a:r>
              <a:rPr lang="en-US" sz="6600" b="1" dirty="0">
                <a:solidFill>
                  <a:srgbClr val="00B050"/>
                </a:solidFill>
              </a:rPr>
              <a:t>Lab 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63CBD-9E7A-4A70-9867-367CB86EB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Today you will be completing the </a:t>
            </a:r>
            <a:r>
              <a:rPr lang="en-US" sz="4000" b="1" dirty="0" err="1"/>
              <a:t>planaria</a:t>
            </a:r>
            <a:r>
              <a:rPr lang="en-US" sz="4000" b="1" dirty="0"/>
              <a:t> lab with your assigned team in order to record data for a minimum of 3 days…</a:t>
            </a:r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/>
              <a:t>To save materials, we will share a water control petri dish. I will put it on the document camera to see.</a:t>
            </a:r>
          </a:p>
        </p:txBody>
      </p:sp>
    </p:spTree>
    <p:extLst>
      <p:ext uri="{BB962C8B-B14F-4D97-AF65-F5344CB8AC3E}">
        <p14:creationId xmlns:p14="http://schemas.microsoft.com/office/powerpoint/2010/main" val="2724129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1043</Words>
  <Application>Microsoft Office PowerPoint</Application>
  <PresentationFormat>Widescreen</PresentationFormat>
  <Paragraphs>136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Wingdings</vt:lpstr>
      <vt:lpstr>Office Theme</vt:lpstr>
      <vt:lpstr>PLANARIA REGENERATION</vt:lpstr>
      <vt:lpstr>INITIAL THOUGHTS</vt:lpstr>
      <vt:lpstr>DAY 1. Lab Prep…</vt:lpstr>
      <vt:lpstr>EQ: What makes STEM cells so important?</vt:lpstr>
      <vt:lpstr>Complete the following research tasks &amp; take notes for your work to reference later</vt:lpstr>
      <vt:lpstr>PART 1. Understanding the lab….</vt:lpstr>
      <vt:lpstr>PART 2. Prepare your lab worksheet…</vt:lpstr>
      <vt:lpstr>PART 3. Prepare for the lab…</vt:lpstr>
      <vt:lpstr>DAY 2. Lab Day…</vt:lpstr>
      <vt:lpstr>EQ: What makes STEM cells so important?</vt:lpstr>
      <vt:lpstr>PART 1. FOLLOW THE STEPS BELOW IN ORDER!!!</vt:lpstr>
      <vt:lpstr>“Recorder” Examples of labeling</vt:lpstr>
      <vt:lpstr>“Solution Master”</vt:lpstr>
      <vt:lpstr>PART 2. FINISHING UP BEFORE YOU LEAVE</vt:lpstr>
      <vt:lpstr>DAY 3-5. Lab Results…</vt:lpstr>
      <vt:lpstr>EQ: What makes STEM cells so important?</vt:lpstr>
      <vt:lpstr>PART 1. INCUBATION PERIOD      Day 1, Day 2, Day 3   Complete the steps below in order</vt:lpstr>
      <vt:lpstr>PART 2. GRAPHING YOUR DATA</vt:lpstr>
      <vt:lpstr>REVISED THOUGHTS</vt:lpstr>
    </vt:vector>
  </TitlesOfParts>
  <Company>Kent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PLANARIA MOVEMENT</dc:title>
  <dc:creator>Jephson-Hernandez, Shannon</dc:creator>
  <cp:lastModifiedBy>Jephson-Hernandez, Shannon</cp:lastModifiedBy>
  <cp:revision>38</cp:revision>
  <cp:lastPrinted>2015-12-01T19:39:56Z</cp:lastPrinted>
  <dcterms:created xsi:type="dcterms:W3CDTF">2014-12-02T17:51:12Z</dcterms:created>
  <dcterms:modified xsi:type="dcterms:W3CDTF">2018-06-06T08:34:15Z</dcterms:modified>
</cp:coreProperties>
</file>