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0" r:id="rId4"/>
    <p:sldId id="263" r:id="rId5"/>
    <p:sldId id="271" r:id="rId6"/>
    <p:sldId id="269" r:id="rId7"/>
    <p:sldId id="272" r:id="rId8"/>
    <p:sldId id="273" r:id="rId9"/>
    <p:sldId id="264" r:id="rId10"/>
    <p:sldId id="274" r:id="rId11"/>
    <p:sldId id="276" r:id="rId12"/>
    <p:sldId id="260" r:id="rId13"/>
    <p:sldId id="257" r:id="rId14"/>
    <p:sldId id="259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phson-Hernandez, Shannon" userId="e9403613-2aaa-424c-8257-ec5fe030fb5c" providerId="ADAL" clId="{396632F0-F7CC-444F-8CB7-7C08617F3553}"/>
    <pc:docChg chg="modSld">
      <pc:chgData name="Jephson-Hernandez, Shannon" userId="e9403613-2aaa-424c-8257-ec5fe030fb5c" providerId="ADAL" clId="{396632F0-F7CC-444F-8CB7-7C08617F3553}" dt="2018-04-17T08:23:27.971" v="0" actId="20577"/>
      <pc:docMkLst>
        <pc:docMk/>
      </pc:docMkLst>
      <pc:sldChg chg="modSp">
        <pc:chgData name="Jephson-Hernandez, Shannon" userId="e9403613-2aaa-424c-8257-ec5fe030fb5c" providerId="ADAL" clId="{396632F0-F7CC-444F-8CB7-7C08617F3553}" dt="2018-04-17T08:23:27.971" v="0" actId="20577"/>
        <pc:sldMkLst>
          <pc:docMk/>
          <pc:sldMk cId="3224942511" sldId="271"/>
        </pc:sldMkLst>
        <pc:spChg chg="mod">
          <ac:chgData name="Jephson-Hernandez, Shannon" userId="e9403613-2aaa-424c-8257-ec5fe030fb5c" providerId="ADAL" clId="{396632F0-F7CC-444F-8CB7-7C08617F3553}" dt="2018-04-17T08:23:27.971" v="0" actId="20577"/>
          <ac:spMkLst>
            <pc:docMk/>
            <pc:sldMk cId="3224942511" sldId="271"/>
            <ac:spMk id="3" creationId="{F323C43E-62B3-4528-8FB7-5066F4878D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Average temperature change for different materials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03-40B1-844D-AEF29913308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03-40B1-844D-AEF2991330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03-40B1-844D-AEF29913308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03-40B1-844D-AEF299133087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03-40B1-844D-AEF29913308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03-40B1-844D-AEF2991330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Bubble wrap</c:v>
                </c:pt>
                <c:pt idx="1">
                  <c:v>Cotton balls</c:v>
                </c:pt>
                <c:pt idx="2">
                  <c:v>sand </c:v>
                </c:pt>
                <c:pt idx="3">
                  <c:v>shredded paper</c:v>
                </c:pt>
                <c:pt idx="4">
                  <c:v>fleece</c:v>
                </c:pt>
                <c:pt idx="5">
                  <c:v>Air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5.2</c:v>
                </c:pt>
                <c:pt idx="1">
                  <c:v>2.5</c:v>
                </c:pt>
                <c:pt idx="2">
                  <c:v>9.6999999999999993</c:v>
                </c:pt>
                <c:pt idx="3">
                  <c:v>3.8</c:v>
                </c:pt>
                <c:pt idx="4">
                  <c:v>2.8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03-40B1-844D-AEF2991330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6190960"/>
        <c:axId val="486188992"/>
      </c:barChart>
      <c:catAx>
        <c:axId val="486190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dirty="0"/>
                  <a:t>Different</a:t>
                </a:r>
                <a:r>
                  <a:rPr lang="en-US" sz="2800" b="1" baseline="0" dirty="0"/>
                  <a:t> Materials</a:t>
                </a:r>
                <a:endParaRPr lang="en-US" sz="28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88992"/>
        <c:crosses val="autoZero"/>
        <c:auto val="1"/>
        <c:lblAlgn val="ctr"/>
        <c:lblOffset val="100"/>
        <c:noMultiLvlLbl val="0"/>
      </c:catAx>
      <c:valAx>
        <c:axId val="48618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dirty="0"/>
                  <a:t>Average Temperature change in degrees Celsius </a:t>
                </a:r>
              </a:p>
            </c:rich>
          </c:tx>
          <c:layout>
            <c:manualLayout>
              <c:xMode val="edge"/>
              <c:yMode val="edge"/>
              <c:x val="1.7248814144027597E-2"/>
              <c:y val="2.45279576618343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19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3DD72-2E43-41F0-B717-1262AFE411C5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8F454C-0B49-4DA4-8BDB-08F77C447E36}">
      <dgm:prSet/>
      <dgm:spPr/>
      <dgm:t>
        <a:bodyPr/>
        <a:lstStyle/>
        <a:p>
          <a:r>
            <a:rPr lang="en-US" b="1" dirty="0"/>
            <a:t>STEP 1: Turn &amp; talk for 1 minute</a:t>
          </a:r>
          <a:endParaRPr lang="en-US" dirty="0"/>
        </a:p>
      </dgm:t>
    </dgm:pt>
    <dgm:pt modelId="{405EB26F-98D3-4D6F-B0DF-A6F1DAC66523}" type="parTrans" cxnId="{B9009D01-AD59-441C-A101-7B148EB9D4C7}">
      <dgm:prSet/>
      <dgm:spPr/>
      <dgm:t>
        <a:bodyPr/>
        <a:lstStyle/>
        <a:p>
          <a:endParaRPr lang="en-US"/>
        </a:p>
      </dgm:t>
    </dgm:pt>
    <dgm:pt modelId="{B87657D8-82F2-43C4-AC02-D2736EEB4764}" type="sibTrans" cxnId="{B9009D01-AD59-441C-A101-7B148EB9D4C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BEDC389-1978-4E41-A867-908EB91BA830}">
      <dgm:prSet/>
      <dgm:spPr/>
      <dgm:t>
        <a:bodyPr/>
        <a:lstStyle/>
        <a:p>
          <a:r>
            <a:rPr lang="en-US" b="1"/>
            <a:t>STEP 2: Analyze the next slide</a:t>
          </a:r>
          <a:endParaRPr lang="en-US"/>
        </a:p>
      </dgm:t>
    </dgm:pt>
    <dgm:pt modelId="{827A50B3-5D69-4B0F-B0CD-3DBCD8FDE8D8}" type="parTrans" cxnId="{ED7AFD30-E091-4437-99DD-13C268ADE4C3}">
      <dgm:prSet/>
      <dgm:spPr/>
      <dgm:t>
        <a:bodyPr/>
        <a:lstStyle/>
        <a:p>
          <a:endParaRPr lang="en-US"/>
        </a:p>
      </dgm:t>
    </dgm:pt>
    <dgm:pt modelId="{BCFCD5E9-3EFA-467B-955A-22F3923F1B24}" type="sibTrans" cxnId="{ED7AFD30-E091-4437-99DD-13C268ADE4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89A10E7-C2E8-4E81-A91D-9F17EF6260B9}">
      <dgm:prSet/>
      <dgm:spPr/>
      <dgm:t>
        <a:bodyPr/>
        <a:lstStyle/>
        <a:p>
          <a:r>
            <a:rPr lang="en-US" b="1"/>
            <a:t>STEP 3: Decide with your partner…</a:t>
          </a:r>
          <a:endParaRPr lang="en-US"/>
        </a:p>
      </dgm:t>
    </dgm:pt>
    <dgm:pt modelId="{A44258A8-FBF7-44FC-A0EC-7FB23EC863EC}" type="parTrans" cxnId="{E0218F2D-2404-4BC4-87FB-129B16F876D2}">
      <dgm:prSet/>
      <dgm:spPr/>
      <dgm:t>
        <a:bodyPr/>
        <a:lstStyle/>
        <a:p>
          <a:endParaRPr lang="en-US"/>
        </a:p>
      </dgm:t>
    </dgm:pt>
    <dgm:pt modelId="{23169EC6-ADF7-4C8B-9F48-3E38BEBBCE6A}" type="sibTrans" cxnId="{E0218F2D-2404-4BC4-87FB-129B16F876D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32633ED-B926-499D-99DA-F4B0E5919C51}" type="pres">
      <dgm:prSet presAssocID="{3CC3DD72-2E43-41F0-B717-1262AFE411C5}" presName="Name0" presStyleCnt="0">
        <dgm:presLayoutVars>
          <dgm:animLvl val="lvl"/>
          <dgm:resizeHandles val="exact"/>
        </dgm:presLayoutVars>
      </dgm:prSet>
      <dgm:spPr/>
    </dgm:pt>
    <dgm:pt modelId="{BB3816B8-1C81-4217-A5C6-884E983F9D24}" type="pres">
      <dgm:prSet presAssocID="{F08F454C-0B49-4DA4-8BDB-08F77C447E36}" presName="compositeNode" presStyleCnt="0">
        <dgm:presLayoutVars>
          <dgm:bulletEnabled val="1"/>
        </dgm:presLayoutVars>
      </dgm:prSet>
      <dgm:spPr/>
    </dgm:pt>
    <dgm:pt modelId="{979717ED-4058-4D8D-9D5A-3AAEE6D8E61F}" type="pres">
      <dgm:prSet presAssocID="{F08F454C-0B49-4DA4-8BDB-08F77C447E36}" presName="bgRect" presStyleLbl="bgAccFollowNode1" presStyleIdx="0" presStyleCnt="3"/>
      <dgm:spPr/>
    </dgm:pt>
    <dgm:pt modelId="{19C90D4F-D699-4D55-B89D-7293F9323AA8}" type="pres">
      <dgm:prSet presAssocID="{B87657D8-82F2-43C4-AC02-D2736EEB476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FA185F0-85CC-4E09-AB01-941041D448C4}" type="pres">
      <dgm:prSet presAssocID="{F08F454C-0B49-4DA4-8BDB-08F77C447E36}" presName="bottomLine" presStyleLbl="alignNode1" presStyleIdx="1" presStyleCnt="6">
        <dgm:presLayoutVars/>
      </dgm:prSet>
      <dgm:spPr/>
    </dgm:pt>
    <dgm:pt modelId="{7C09900B-31CD-4210-80BB-CE77FBEF4770}" type="pres">
      <dgm:prSet presAssocID="{F08F454C-0B49-4DA4-8BDB-08F77C447E36}" presName="nodeText" presStyleLbl="bgAccFollowNode1" presStyleIdx="0" presStyleCnt="3">
        <dgm:presLayoutVars>
          <dgm:bulletEnabled val="1"/>
        </dgm:presLayoutVars>
      </dgm:prSet>
      <dgm:spPr/>
    </dgm:pt>
    <dgm:pt modelId="{A6B2CD69-E30D-497F-BEC0-639A187EAE63}" type="pres">
      <dgm:prSet presAssocID="{B87657D8-82F2-43C4-AC02-D2736EEB4764}" presName="sibTrans" presStyleCnt="0"/>
      <dgm:spPr/>
    </dgm:pt>
    <dgm:pt modelId="{EBF46369-358C-42D7-A8D8-383B39AB44F3}" type="pres">
      <dgm:prSet presAssocID="{5BEDC389-1978-4E41-A867-908EB91BA830}" presName="compositeNode" presStyleCnt="0">
        <dgm:presLayoutVars>
          <dgm:bulletEnabled val="1"/>
        </dgm:presLayoutVars>
      </dgm:prSet>
      <dgm:spPr/>
    </dgm:pt>
    <dgm:pt modelId="{F1974B21-371E-4226-A33E-0E70AA5E460B}" type="pres">
      <dgm:prSet presAssocID="{5BEDC389-1978-4E41-A867-908EB91BA830}" presName="bgRect" presStyleLbl="bgAccFollowNode1" presStyleIdx="1" presStyleCnt="3"/>
      <dgm:spPr/>
    </dgm:pt>
    <dgm:pt modelId="{6D4D0B2A-EF40-4831-B222-8652A44B02AE}" type="pres">
      <dgm:prSet presAssocID="{BCFCD5E9-3EFA-467B-955A-22F3923F1B2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C9F4B35-4FDA-4B16-9498-1C2FF7A2F431}" type="pres">
      <dgm:prSet presAssocID="{5BEDC389-1978-4E41-A867-908EB91BA830}" presName="bottomLine" presStyleLbl="alignNode1" presStyleIdx="3" presStyleCnt="6">
        <dgm:presLayoutVars/>
      </dgm:prSet>
      <dgm:spPr/>
    </dgm:pt>
    <dgm:pt modelId="{5BF451C6-FF82-4043-BC0F-CFD25DFD428A}" type="pres">
      <dgm:prSet presAssocID="{5BEDC389-1978-4E41-A867-908EB91BA830}" presName="nodeText" presStyleLbl="bgAccFollowNode1" presStyleIdx="1" presStyleCnt="3">
        <dgm:presLayoutVars>
          <dgm:bulletEnabled val="1"/>
        </dgm:presLayoutVars>
      </dgm:prSet>
      <dgm:spPr/>
    </dgm:pt>
    <dgm:pt modelId="{06455F71-3F25-4E6D-9F68-D43E26EB0D29}" type="pres">
      <dgm:prSet presAssocID="{BCFCD5E9-3EFA-467B-955A-22F3923F1B24}" presName="sibTrans" presStyleCnt="0"/>
      <dgm:spPr/>
    </dgm:pt>
    <dgm:pt modelId="{03AC0496-2014-42E7-877E-F77562887445}" type="pres">
      <dgm:prSet presAssocID="{B89A10E7-C2E8-4E81-A91D-9F17EF6260B9}" presName="compositeNode" presStyleCnt="0">
        <dgm:presLayoutVars>
          <dgm:bulletEnabled val="1"/>
        </dgm:presLayoutVars>
      </dgm:prSet>
      <dgm:spPr/>
    </dgm:pt>
    <dgm:pt modelId="{7EEA4346-CE34-45FB-ADE2-0A1160E4FDC7}" type="pres">
      <dgm:prSet presAssocID="{B89A10E7-C2E8-4E81-A91D-9F17EF6260B9}" presName="bgRect" presStyleLbl="bgAccFollowNode1" presStyleIdx="2" presStyleCnt="3"/>
      <dgm:spPr/>
    </dgm:pt>
    <dgm:pt modelId="{F9659A98-7E93-486D-902E-94622AC5FD0A}" type="pres">
      <dgm:prSet presAssocID="{23169EC6-ADF7-4C8B-9F48-3E38BEBBCE6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A0DE908-3458-426D-8B03-1714FEE0268E}" type="pres">
      <dgm:prSet presAssocID="{B89A10E7-C2E8-4E81-A91D-9F17EF6260B9}" presName="bottomLine" presStyleLbl="alignNode1" presStyleIdx="5" presStyleCnt="6">
        <dgm:presLayoutVars/>
      </dgm:prSet>
      <dgm:spPr/>
    </dgm:pt>
    <dgm:pt modelId="{BE4B08E4-10B3-4307-8C52-9A093401DDFA}" type="pres">
      <dgm:prSet presAssocID="{B89A10E7-C2E8-4E81-A91D-9F17EF6260B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9009D01-AD59-441C-A101-7B148EB9D4C7}" srcId="{3CC3DD72-2E43-41F0-B717-1262AFE411C5}" destId="{F08F454C-0B49-4DA4-8BDB-08F77C447E36}" srcOrd="0" destOrd="0" parTransId="{405EB26F-98D3-4D6F-B0DF-A6F1DAC66523}" sibTransId="{B87657D8-82F2-43C4-AC02-D2736EEB4764}"/>
    <dgm:cxn modelId="{D3472714-697B-489E-BFED-9B258CDA8473}" type="presOf" srcId="{3CC3DD72-2E43-41F0-B717-1262AFE411C5}" destId="{C32633ED-B926-499D-99DA-F4B0E5919C51}" srcOrd="0" destOrd="0" presId="urn:microsoft.com/office/officeart/2016/7/layout/BasicLinearProcessNumbered"/>
    <dgm:cxn modelId="{E0218F2D-2404-4BC4-87FB-129B16F876D2}" srcId="{3CC3DD72-2E43-41F0-B717-1262AFE411C5}" destId="{B89A10E7-C2E8-4E81-A91D-9F17EF6260B9}" srcOrd="2" destOrd="0" parTransId="{A44258A8-FBF7-44FC-A0EC-7FB23EC863EC}" sibTransId="{23169EC6-ADF7-4C8B-9F48-3E38BEBBCE6A}"/>
    <dgm:cxn modelId="{ED7AFD30-E091-4437-99DD-13C268ADE4C3}" srcId="{3CC3DD72-2E43-41F0-B717-1262AFE411C5}" destId="{5BEDC389-1978-4E41-A867-908EB91BA830}" srcOrd="1" destOrd="0" parTransId="{827A50B3-5D69-4B0F-B0CD-3DBCD8FDE8D8}" sibTransId="{BCFCD5E9-3EFA-467B-955A-22F3923F1B24}"/>
    <dgm:cxn modelId="{1B5E3C36-B96B-4334-8FBB-C029B1566C8D}" type="presOf" srcId="{5BEDC389-1978-4E41-A867-908EB91BA830}" destId="{5BF451C6-FF82-4043-BC0F-CFD25DFD428A}" srcOrd="1" destOrd="0" presId="urn:microsoft.com/office/officeart/2016/7/layout/BasicLinearProcessNumbered"/>
    <dgm:cxn modelId="{A0926B36-E6D5-41EF-8695-1FD0147ABEF2}" type="presOf" srcId="{F08F454C-0B49-4DA4-8BDB-08F77C447E36}" destId="{7C09900B-31CD-4210-80BB-CE77FBEF4770}" srcOrd="1" destOrd="0" presId="urn:microsoft.com/office/officeart/2016/7/layout/BasicLinearProcessNumbered"/>
    <dgm:cxn modelId="{4D5A784D-D286-4FE9-AB63-E0AB2B1BBC4A}" type="presOf" srcId="{B89A10E7-C2E8-4E81-A91D-9F17EF6260B9}" destId="{7EEA4346-CE34-45FB-ADE2-0A1160E4FDC7}" srcOrd="0" destOrd="0" presId="urn:microsoft.com/office/officeart/2016/7/layout/BasicLinearProcessNumbered"/>
    <dgm:cxn modelId="{0F9AC853-DFEC-43DD-957A-1F83A9C75F49}" type="presOf" srcId="{BCFCD5E9-3EFA-467B-955A-22F3923F1B24}" destId="{6D4D0B2A-EF40-4831-B222-8652A44B02AE}" srcOrd="0" destOrd="0" presId="urn:microsoft.com/office/officeart/2016/7/layout/BasicLinearProcessNumbered"/>
    <dgm:cxn modelId="{DBB5B458-42AD-4C08-B48B-75693C075AD9}" type="presOf" srcId="{F08F454C-0B49-4DA4-8BDB-08F77C447E36}" destId="{979717ED-4058-4D8D-9D5A-3AAEE6D8E61F}" srcOrd="0" destOrd="0" presId="urn:microsoft.com/office/officeart/2016/7/layout/BasicLinearProcessNumbered"/>
    <dgm:cxn modelId="{82B192B7-B363-432D-A09B-2C645A959E0D}" type="presOf" srcId="{23169EC6-ADF7-4C8B-9F48-3E38BEBBCE6A}" destId="{F9659A98-7E93-486D-902E-94622AC5FD0A}" srcOrd="0" destOrd="0" presId="urn:microsoft.com/office/officeart/2016/7/layout/BasicLinearProcessNumbered"/>
    <dgm:cxn modelId="{1A0DAED2-2467-4E51-859C-EAA727BA1487}" type="presOf" srcId="{5BEDC389-1978-4E41-A867-908EB91BA830}" destId="{F1974B21-371E-4226-A33E-0E70AA5E460B}" srcOrd="0" destOrd="0" presId="urn:microsoft.com/office/officeart/2016/7/layout/BasicLinearProcessNumbered"/>
    <dgm:cxn modelId="{50A0F5F9-0B7A-4483-932E-61A7F3EEE405}" type="presOf" srcId="{B87657D8-82F2-43C4-AC02-D2736EEB4764}" destId="{19C90D4F-D699-4D55-B89D-7293F9323AA8}" srcOrd="0" destOrd="0" presId="urn:microsoft.com/office/officeart/2016/7/layout/BasicLinearProcessNumbered"/>
    <dgm:cxn modelId="{BA641AFA-7F77-45D0-B511-0887C957817C}" type="presOf" srcId="{B89A10E7-C2E8-4E81-A91D-9F17EF6260B9}" destId="{BE4B08E4-10B3-4307-8C52-9A093401DDFA}" srcOrd="1" destOrd="0" presId="urn:microsoft.com/office/officeart/2016/7/layout/BasicLinearProcessNumbered"/>
    <dgm:cxn modelId="{B5239747-5C08-4AF8-A1BC-DCED9B9DD1A1}" type="presParOf" srcId="{C32633ED-B926-499D-99DA-F4B0E5919C51}" destId="{BB3816B8-1C81-4217-A5C6-884E983F9D24}" srcOrd="0" destOrd="0" presId="urn:microsoft.com/office/officeart/2016/7/layout/BasicLinearProcessNumbered"/>
    <dgm:cxn modelId="{062463C4-89A1-42A3-A412-228236B64FEE}" type="presParOf" srcId="{BB3816B8-1C81-4217-A5C6-884E983F9D24}" destId="{979717ED-4058-4D8D-9D5A-3AAEE6D8E61F}" srcOrd="0" destOrd="0" presId="urn:microsoft.com/office/officeart/2016/7/layout/BasicLinearProcessNumbered"/>
    <dgm:cxn modelId="{70767777-68DA-4511-8E7E-0030903DA2B0}" type="presParOf" srcId="{BB3816B8-1C81-4217-A5C6-884E983F9D24}" destId="{19C90D4F-D699-4D55-B89D-7293F9323AA8}" srcOrd="1" destOrd="0" presId="urn:microsoft.com/office/officeart/2016/7/layout/BasicLinearProcessNumbered"/>
    <dgm:cxn modelId="{9C2E72AF-31E0-4B30-9849-49524F10CAEF}" type="presParOf" srcId="{BB3816B8-1C81-4217-A5C6-884E983F9D24}" destId="{BFA185F0-85CC-4E09-AB01-941041D448C4}" srcOrd="2" destOrd="0" presId="urn:microsoft.com/office/officeart/2016/7/layout/BasicLinearProcessNumbered"/>
    <dgm:cxn modelId="{77BC44E0-EF97-4108-9B3F-40000009EFAD}" type="presParOf" srcId="{BB3816B8-1C81-4217-A5C6-884E983F9D24}" destId="{7C09900B-31CD-4210-80BB-CE77FBEF4770}" srcOrd="3" destOrd="0" presId="urn:microsoft.com/office/officeart/2016/7/layout/BasicLinearProcessNumbered"/>
    <dgm:cxn modelId="{1CC09FA4-ABC8-4907-9EB4-55200686DE64}" type="presParOf" srcId="{C32633ED-B926-499D-99DA-F4B0E5919C51}" destId="{A6B2CD69-E30D-497F-BEC0-639A187EAE63}" srcOrd="1" destOrd="0" presId="urn:microsoft.com/office/officeart/2016/7/layout/BasicLinearProcessNumbered"/>
    <dgm:cxn modelId="{BD5CA4F5-E661-4CF6-942B-D5D5E9083B49}" type="presParOf" srcId="{C32633ED-B926-499D-99DA-F4B0E5919C51}" destId="{EBF46369-358C-42D7-A8D8-383B39AB44F3}" srcOrd="2" destOrd="0" presId="urn:microsoft.com/office/officeart/2016/7/layout/BasicLinearProcessNumbered"/>
    <dgm:cxn modelId="{2BF618F8-EAAC-45E6-B59C-1D795D19C7FC}" type="presParOf" srcId="{EBF46369-358C-42D7-A8D8-383B39AB44F3}" destId="{F1974B21-371E-4226-A33E-0E70AA5E460B}" srcOrd="0" destOrd="0" presId="urn:microsoft.com/office/officeart/2016/7/layout/BasicLinearProcessNumbered"/>
    <dgm:cxn modelId="{DABEE2D1-9227-4432-B4F1-86BFE8F9D193}" type="presParOf" srcId="{EBF46369-358C-42D7-A8D8-383B39AB44F3}" destId="{6D4D0B2A-EF40-4831-B222-8652A44B02AE}" srcOrd="1" destOrd="0" presId="urn:microsoft.com/office/officeart/2016/7/layout/BasicLinearProcessNumbered"/>
    <dgm:cxn modelId="{D1AAE4DC-C6BB-4F9F-896F-497F2F9EAD70}" type="presParOf" srcId="{EBF46369-358C-42D7-A8D8-383B39AB44F3}" destId="{1C9F4B35-4FDA-4B16-9498-1C2FF7A2F431}" srcOrd="2" destOrd="0" presId="urn:microsoft.com/office/officeart/2016/7/layout/BasicLinearProcessNumbered"/>
    <dgm:cxn modelId="{B69E27FD-2686-4456-8EC4-3D95C0048D44}" type="presParOf" srcId="{EBF46369-358C-42D7-A8D8-383B39AB44F3}" destId="{5BF451C6-FF82-4043-BC0F-CFD25DFD428A}" srcOrd="3" destOrd="0" presId="urn:microsoft.com/office/officeart/2016/7/layout/BasicLinearProcessNumbered"/>
    <dgm:cxn modelId="{BF705B3F-7DC6-4AD2-8C30-114781CE7023}" type="presParOf" srcId="{C32633ED-B926-499D-99DA-F4B0E5919C51}" destId="{06455F71-3F25-4E6D-9F68-D43E26EB0D29}" srcOrd="3" destOrd="0" presId="urn:microsoft.com/office/officeart/2016/7/layout/BasicLinearProcessNumbered"/>
    <dgm:cxn modelId="{BD43F3D4-AF47-4EFD-863E-406D5B20D050}" type="presParOf" srcId="{C32633ED-B926-499D-99DA-F4B0E5919C51}" destId="{03AC0496-2014-42E7-877E-F77562887445}" srcOrd="4" destOrd="0" presId="urn:microsoft.com/office/officeart/2016/7/layout/BasicLinearProcessNumbered"/>
    <dgm:cxn modelId="{A9C04B16-B2AE-4699-8DE4-4D599B7E329A}" type="presParOf" srcId="{03AC0496-2014-42E7-877E-F77562887445}" destId="{7EEA4346-CE34-45FB-ADE2-0A1160E4FDC7}" srcOrd="0" destOrd="0" presId="urn:microsoft.com/office/officeart/2016/7/layout/BasicLinearProcessNumbered"/>
    <dgm:cxn modelId="{EB34ADDB-9E06-4D84-903E-8AF044492609}" type="presParOf" srcId="{03AC0496-2014-42E7-877E-F77562887445}" destId="{F9659A98-7E93-486D-902E-94622AC5FD0A}" srcOrd="1" destOrd="0" presId="urn:microsoft.com/office/officeart/2016/7/layout/BasicLinearProcessNumbered"/>
    <dgm:cxn modelId="{5B9C5FBD-4C21-48B7-AB26-AF2EEE184FCB}" type="presParOf" srcId="{03AC0496-2014-42E7-877E-F77562887445}" destId="{0A0DE908-3458-426D-8B03-1714FEE0268E}" srcOrd="2" destOrd="0" presId="urn:microsoft.com/office/officeart/2016/7/layout/BasicLinearProcessNumbered"/>
    <dgm:cxn modelId="{27132EC3-9B49-4DE4-A19D-065C58EBD0A0}" type="presParOf" srcId="{03AC0496-2014-42E7-877E-F77562887445}" destId="{BE4B08E4-10B3-4307-8C52-9A093401DDF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3DD72-2E43-41F0-B717-1262AFE411C5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8F454C-0B49-4DA4-8BDB-08F77C447E36}">
      <dgm:prSet/>
      <dgm:spPr/>
      <dgm:t>
        <a:bodyPr/>
        <a:lstStyle/>
        <a:p>
          <a:r>
            <a:rPr lang="en-US" b="1" dirty="0"/>
            <a:t>STEP 1: Turn &amp; talk for 1 minute</a:t>
          </a:r>
          <a:endParaRPr lang="en-US" dirty="0"/>
        </a:p>
      </dgm:t>
    </dgm:pt>
    <dgm:pt modelId="{405EB26F-98D3-4D6F-B0DF-A6F1DAC66523}" type="parTrans" cxnId="{B9009D01-AD59-441C-A101-7B148EB9D4C7}">
      <dgm:prSet/>
      <dgm:spPr/>
      <dgm:t>
        <a:bodyPr/>
        <a:lstStyle/>
        <a:p>
          <a:endParaRPr lang="en-US"/>
        </a:p>
      </dgm:t>
    </dgm:pt>
    <dgm:pt modelId="{B87657D8-82F2-43C4-AC02-D2736EEB4764}" type="sibTrans" cxnId="{B9009D01-AD59-441C-A101-7B148EB9D4C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BEDC389-1978-4E41-A867-908EB91BA830}">
      <dgm:prSet/>
      <dgm:spPr/>
      <dgm:t>
        <a:bodyPr/>
        <a:lstStyle/>
        <a:p>
          <a:r>
            <a:rPr lang="en-US" b="1"/>
            <a:t>STEP 2: Analyze the next slide</a:t>
          </a:r>
          <a:endParaRPr lang="en-US"/>
        </a:p>
      </dgm:t>
    </dgm:pt>
    <dgm:pt modelId="{827A50B3-5D69-4B0F-B0CD-3DBCD8FDE8D8}" type="parTrans" cxnId="{ED7AFD30-E091-4437-99DD-13C268ADE4C3}">
      <dgm:prSet/>
      <dgm:spPr/>
      <dgm:t>
        <a:bodyPr/>
        <a:lstStyle/>
        <a:p>
          <a:endParaRPr lang="en-US"/>
        </a:p>
      </dgm:t>
    </dgm:pt>
    <dgm:pt modelId="{BCFCD5E9-3EFA-467B-955A-22F3923F1B24}" type="sibTrans" cxnId="{ED7AFD30-E091-4437-99DD-13C268ADE4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89A10E7-C2E8-4E81-A91D-9F17EF6260B9}">
      <dgm:prSet/>
      <dgm:spPr/>
      <dgm:t>
        <a:bodyPr/>
        <a:lstStyle/>
        <a:p>
          <a:r>
            <a:rPr lang="en-US" b="1"/>
            <a:t>STEP 3: Decide with your partner…</a:t>
          </a:r>
          <a:endParaRPr lang="en-US"/>
        </a:p>
      </dgm:t>
    </dgm:pt>
    <dgm:pt modelId="{A44258A8-FBF7-44FC-A0EC-7FB23EC863EC}" type="parTrans" cxnId="{E0218F2D-2404-4BC4-87FB-129B16F876D2}">
      <dgm:prSet/>
      <dgm:spPr/>
      <dgm:t>
        <a:bodyPr/>
        <a:lstStyle/>
        <a:p>
          <a:endParaRPr lang="en-US"/>
        </a:p>
      </dgm:t>
    </dgm:pt>
    <dgm:pt modelId="{23169EC6-ADF7-4C8B-9F48-3E38BEBBCE6A}" type="sibTrans" cxnId="{E0218F2D-2404-4BC4-87FB-129B16F876D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32633ED-B926-499D-99DA-F4B0E5919C51}" type="pres">
      <dgm:prSet presAssocID="{3CC3DD72-2E43-41F0-B717-1262AFE411C5}" presName="Name0" presStyleCnt="0">
        <dgm:presLayoutVars>
          <dgm:animLvl val="lvl"/>
          <dgm:resizeHandles val="exact"/>
        </dgm:presLayoutVars>
      </dgm:prSet>
      <dgm:spPr/>
    </dgm:pt>
    <dgm:pt modelId="{BB3816B8-1C81-4217-A5C6-884E983F9D24}" type="pres">
      <dgm:prSet presAssocID="{F08F454C-0B49-4DA4-8BDB-08F77C447E36}" presName="compositeNode" presStyleCnt="0">
        <dgm:presLayoutVars>
          <dgm:bulletEnabled val="1"/>
        </dgm:presLayoutVars>
      </dgm:prSet>
      <dgm:spPr/>
    </dgm:pt>
    <dgm:pt modelId="{979717ED-4058-4D8D-9D5A-3AAEE6D8E61F}" type="pres">
      <dgm:prSet presAssocID="{F08F454C-0B49-4DA4-8BDB-08F77C447E36}" presName="bgRect" presStyleLbl="bgAccFollowNode1" presStyleIdx="0" presStyleCnt="3"/>
      <dgm:spPr/>
    </dgm:pt>
    <dgm:pt modelId="{19C90D4F-D699-4D55-B89D-7293F9323AA8}" type="pres">
      <dgm:prSet presAssocID="{B87657D8-82F2-43C4-AC02-D2736EEB476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FA185F0-85CC-4E09-AB01-941041D448C4}" type="pres">
      <dgm:prSet presAssocID="{F08F454C-0B49-4DA4-8BDB-08F77C447E36}" presName="bottomLine" presStyleLbl="alignNode1" presStyleIdx="1" presStyleCnt="6">
        <dgm:presLayoutVars/>
      </dgm:prSet>
      <dgm:spPr/>
    </dgm:pt>
    <dgm:pt modelId="{7C09900B-31CD-4210-80BB-CE77FBEF4770}" type="pres">
      <dgm:prSet presAssocID="{F08F454C-0B49-4DA4-8BDB-08F77C447E36}" presName="nodeText" presStyleLbl="bgAccFollowNode1" presStyleIdx="0" presStyleCnt="3">
        <dgm:presLayoutVars>
          <dgm:bulletEnabled val="1"/>
        </dgm:presLayoutVars>
      </dgm:prSet>
      <dgm:spPr/>
    </dgm:pt>
    <dgm:pt modelId="{A6B2CD69-E30D-497F-BEC0-639A187EAE63}" type="pres">
      <dgm:prSet presAssocID="{B87657D8-82F2-43C4-AC02-D2736EEB4764}" presName="sibTrans" presStyleCnt="0"/>
      <dgm:spPr/>
    </dgm:pt>
    <dgm:pt modelId="{EBF46369-358C-42D7-A8D8-383B39AB44F3}" type="pres">
      <dgm:prSet presAssocID="{5BEDC389-1978-4E41-A867-908EB91BA830}" presName="compositeNode" presStyleCnt="0">
        <dgm:presLayoutVars>
          <dgm:bulletEnabled val="1"/>
        </dgm:presLayoutVars>
      </dgm:prSet>
      <dgm:spPr/>
    </dgm:pt>
    <dgm:pt modelId="{F1974B21-371E-4226-A33E-0E70AA5E460B}" type="pres">
      <dgm:prSet presAssocID="{5BEDC389-1978-4E41-A867-908EB91BA830}" presName="bgRect" presStyleLbl="bgAccFollowNode1" presStyleIdx="1" presStyleCnt="3"/>
      <dgm:spPr/>
    </dgm:pt>
    <dgm:pt modelId="{6D4D0B2A-EF40-4831-B222-8652A44B02AE}" type="pres">
      <dgm:prSet presAssocID="{BCFCD5E9-3EFA-467B-955A-22F3923F1B2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C9F4B35-4FDA-4B16-9498-1C2FF7A2F431}" type="pres">
      <dgm:prSet presAssocID="{5BEDC389-1978-4E41-A867-908EB91BA830}" presName="bottomLine" presStyleLbl="alignNode1" presStyleIdx="3" presStyleCnt="6">
        <dgm:presLayoutVars/>
      </dgm:prSet>
      <dgm:spPr/>
    </dgm:pt>
    <dgm:pt modelId="{5BF451C6-FF82-4043-BC0F-CFD25DFD428A}" type="pres">
      <dgm:prSet presAssocID="{5BEDC389-1978-4E41-A867-908EB91BA830}" presName="nodeText" presStyleLbl="bgAccFollowNode1" presStyleIdx="1" presStyleCnt="3">
        <dgm:presLayoutVars>
          <dgm:bulletEnabled val="1"/>
        </dgm:presLayoutVars>
      </dgm:prSet>
      <dgm:spPr/>
    </dgm:pt>
    <dgm:pt modelId="{06455F71-3F25-4E6D-9F68-D43E26EB0D29}" type="pres">
      <dgm:prSet presAssocID="{BCFCD5E9-3EFA-467B-955A-22F3923F1B24}" presName="sibTrans" presStyleCnt="0"/>
      <dgm:spPr/>
    </dgm:pt>
    <dgm:pt modelId="{03AC0496-2014-42E7-877E-F77562887445}" type="pres">
      <dgm:prSet presAssocID="{B89A10E7-C2E8-4E81-A91D-9F17EF6260B9}" presName="compositeNode" presStyleCnt="0">
        <dgm:presLayoutVars>
          <dgm:bulletEnabled val="1"/>
        </dgm:presLayoutVars>
      </dgm:prSet>
      <dgm:spPr/>
    </dgm:pt>
    <dgm:pt modelId="{7EEA4346-CE34-45FB-ADE2-0A1160E4FDC7}" type="pres">
      <dgm:prSet presAssocID="{B89A10E7-C2E8-4E81-A91D-9F17EF6260B9}" presName="bgRect" presStyleLbl="bgAccFollowNode1" presStyleIdx="2" presStyleCnt="3"/>
      <dgm:spPr/>
    </dgm:pt>
    <dgm:pt modelId="{F9659A98-7E93-486D-902E-94622AC5FD0A}" type="pres">
      <dgm:prSet presAssocID="{23169EC6-ADF7-4C8B-9F48-3E38BEBBCE6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A0DE908-3458-426D-8B03-1714FEE0268E}" type="pres">
      <dgm:prSet presAssocID="{B89A10E7-C2E8-4E81-A91D-9F17EF6260B9}" presName="bottomLine" presStyleLbl="alignNode1" presStyleIdx="5" presStyleCnt="6">
        <dgm:presLayoutVars/>
      </dgm:prSet>
      <dgm:spPr/>
    </dgm:pt>
    <dgm:pt modelId="{BE4B08E4-10B3-4307-8C52-9A093401DDFA}" type="pres">
      <dgm:prSet presAssocID="{B89A10E7-C2E8-4E81-A91D-9F17EF6260B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9009D01-AD59-441C-A101-7B148EB9D4C7}" srcId="{3CC3DD72-2E43-41F0-B717-1262AFE411C5}" destId="{F08F454C-0B49-4DA4-8BDB-08F77C447E36}" srcOrd="0" destOrd="0" parTransId="{405EB26F-98D3-4D6F-B0DF-A6F1DAC66523}" sibTransId="{B87657D8-82F2-43C4-AC02-D2736EEB4764}"/>
    <dgm:cxn modelId="{D3472714-697B-489E-BFED-9B258CDA8473}" type="presOf" srcId="{3CC3DD72-2E43-41F0-B717-1262AFE411C5}" destId="{C32633ED-B926-499D-99DA-F4B0E5919C51}" srcOrd="0" destOrd="0" presId="urn:microsoft.com/office/officeart/2016/7/layout/BasicLinearProcessNumbered"/>
    <dgm:cxn modelId="{E0218F2D-2404-4BC4-87FB-129B16F876D2}" srcId="{3CC3DD72-2E43-41F0-B717-1262AFE411C5}" destId="{B89A10E7-C2E8-4E81-A91D-9F17EF6260B9}" srcOrd="2" destOrd="0" parTransId="{A44258A8-FBF7-44FC-A0EC-7FB23EC863EC}" sibTransId="{23169EC6-ADF7-4C8B-9F48-3E38BEBBCE6A}"/>
    <dgm:cxn modelId="{ED7AFD30-E091-4437-99DD-13C268ADE4C3}" srcId="{3CC3DD72-2E43-41F0-B717-1262AFE411C5}" destId="{5BEDC389-1978-4E41-A867-908EB91BA830}" srcOrd="1" destOrd="0" parTransId="{827A50B3-5D69-4B0F-B0CD-3DBCD8FDE8D8}" sibTransId="{BCFCD5E9-3EFA-467B-955A-22F3923F1B24}"/>
    <dgm:cxn modelId="{1B5E3C36-B96B-4334-8FBB-C029B1566C8D}" type="presOf" srcId="{5BEDC389-1978-4E41-A867-908EB91BA830}" destId="{5BF451C6-FF82-4043-BC0F-CFD25DFD428A}" srcOrd="1" destOrd="0" presId="urn:microsoft.com/office/officeart/2016/7/layout/BasicLinearProcessNumbered"/>
    <dgm:cxn modelId="{A0926B36-E6D5-41EF-8695-1FD0147ABEF2}" type="presOf" srcId="{F08F454C-0B49-4DA4-8BDB-08F77C447E36}" destId="{7C09900B-31CD-4210-80BB-CE77FBEF4770}" srcOrd="1" destOrd="0" presId="urn:microsoft.com/office/officeart/2016/7/layout/BasicLinearProcessNumbered"/>
    <dgm:cxn modelId="{4D5A784D-D286-4FE9-AB63-E0AB2B1BBC4A}" type="presOf" srcId="{B89A10E7-C2E8-4E81-A91D-9F17EF6260B9}" destId="{7EEA4346-CE34-45FB-ADE2-0A1160E4FDC7}" srcOrd="0" destOrd="0" presId="urn:microsoft.com/office/officeart/2016/7/layout/BasicLinearProcessNumbered"/>
    <dgm:cxn modelId="{0F9AC853-DFEC-43DD-957A-1F83A9C75F49}" type="presOf" srcId="{BCFCD5E9-3EFA-467B-955A-22F3923F1B24}" destId="{6D4D0B2A-EF40-4831-B222-8652A44B02AE}" srcOrd="0" destOrd="0" presId="urn:microsoft.com/office/officeart/2016/7/layout/BasicLinearProcessNumbered"/>
    <dgm:cxn modelId="{DBB5B458-42AD-4C08-B48B-75693C075AD9}" type="presOf" srcId="{F08F454C-0B49-4DA4-8BDB-08F77C447E36}" destId="{979717ED-4058-4D8D-9D5A-3AAEE6D8E61F}" srcOrd="0" destOrd="0" presId="urn:microsoft.com/office/officeart/2016/7/layout/BasicLinearProcessNumbered"/>
    <dgm:cxn modelId="{82B192B7-B363-432D-A09B-2C645A959E0D}" type="presOf" srcId="{23169EC6-ADF7-4C8B-9F48-3E38BEBBCE6A}" destId="{F9659A98-7E93-486D-902E-94622AC5FD0A}" srcOrd="0" destOrd="0" presId="urn:microsoft.com/office/officeart/2016/7/layout/BasicLinearProcessNumbered"/>
    <dgm:cxn modelId="{1A0DAED2-2467-4E51-859C-EAA727BA1487}" type="presOf" srcId="{5BEDC389-1978-4E41-A867-908EB91BA830}" destId="{F1974B21-371E-4226-A33E-0E70AA5E460B}" srcOrd="0" destOrd="0" presId="urn:microsoft.com/office/officeart/2016/7/layout/BasicLinearProcessNumbered"/>
    <dgm:cxn modelId="{50A0F5F9-0B7A-4483-932E-61A7F3EEE405}" type="presOf" srcId="{B87657D8-82F2-43C4-AC02-D2736EEB4764}" destId="{19C90D4F-D699-4D55-B89D-7293F9323AA8}" srcOrd="0" destOrd="0" presId="urn:microsoft.com/office/officeart/2016/7/layout/BasicLinearProcessNumbered"/>
    <dgm:cxn modelId="{BA641AFA-7F77-45D0-B511-0887C957817C}" type="presOf" srcId="{B89A10E7-C2E8-4E81-A91D-9F17EF6260B9}" destId="{BE4B08E4-10B3-4307-8C52-9A093401DDFA}" srcOrd="1" destOrd="0" presId="urn:microsoft.com/office/officeart/2016/7/layout/BasicLinearProcessNumbered"/>
    <dgm:cxn modelId="{B5239747-5C08-4AF8-A1BC-DCED9B9DD1A1}" type="presParOf" srcId="{C32633ED-B926-499D-99DA-F4B0E5919C51}" destId="{BB3816B8-1C81-4217-A5C6-884E983F9D24}" srcOrd="0" destOrd="0" presId="urn:microsoft.com/office/officeart/2016/7/layout/BasicLinearProcessNumbered"/>
    <dgm:cxn modelId="{062463C4-89A1-42A3-A412-228236B64FEE}" type="presParOf" srcId="{BB3816B8-1C81-4217-A5C6-884E983F9D24}" destId="{979717ED-4058-4D8D-9D5A-3AAEE6D8E61F}" srcOrd="0" destOrd="0" presId="urn:microsoft.com/office/officeart/2016/7/layout/BasicLinearProcessNumbered"/>
    <dgm:cxn modelId="{70767777-68DA-4511-8E7E-0030903DA2B0}" type="presParOf" srcId="{BB3816B8-1C81-4217-A5C6-884E983F9D24}" destId="{19C90D4F-D699-4D55-B89D-7293F9323AA8}" srcOrd="1" destOrd="0" presId="urn:microsoft.com/office/officeart/2016/7/layout/BasicLinearProcessNumbered"/>
    <dgm:cxn modelId="{9C2E72AF-31E0-4B30-9849-49524F10CAEF}" type="presParOf" srcId="{BB3816B8-1C81-4217-A5C6-884E983F9D24}" destId="{BFA185F0-85CC-4E09-AB01-941041D448C4}" srcOrd="2" destOrd="0" presId="urn:microsoft.com/office/officeart/2016/7/layout/BasicLinearProcessNumbered"/>
    <dgm:cxn modelId="{77BC44E0-EF97-4108-9B3F-40000009EFAD}" type="presParOf" srcId="{BB3816B8-1C81-4217-A5C6-884E983F9D24}" destId="{7C09900B-31CD-4210-80BB-CE77FBEF4770}" srcOrd="3" destOrd="0" presId="urn:microsoft.com/office/officeart/2016/7/layout/BasicLinearProcessNumbered"/>
    <dgm:cxn modelId="{1CC09FA4-ABC8-4907-9EB4-55200686DE64}" type="presParOf" srcId="{C32633ED-B926-499D-99DA-F4B0E5919C51}" destId="{A6B2CD69-E30D-497F-BEC0-639A187EAE63}" srcOrd="1" destOrd="0" presId="urn:microsoft.com/office/officeart/2016/7/layout/BasicLinearProcessNumbered"/>
    <dgm:cxn modelId="{BD5CA4F5-E661-4CF6-942B-D5D5E9083B49}" type="presParOf" srcId="{C32633ED-B926-499D-99DA-F4B0E5919C51}" destId="{EBF46369-358C-42D7-A8D8-383B39AB44F3}" srcOrd="2" destOrd="0" presId="urn:microsoft.com/office/officeart/2016/7/layout/BasicLinearProcessNumbered"/>
    <dgm:cxn modelId="{2BF618F8-EAAC-45E6-B59C-1D795D19C7FC}" type="presParOf" srcId="{EBF46369-358C-42D7-A8D8-383B39AB44F3}" destId="{F1974B21-371E-4226-A33E-0E70AA5E460B}" srcOrd="0" destOrd="0" presId="urn:microsoft.com/office/officeart/2016/7/layout/BasicLinearProcessNumbered"/>
    <dgm:cxn modelId="{DABEE2D1-9227-4432-B4F1-86BFE8F9D193}" type="presParOf" srcId="{EBF46369-358C-42D7-A8D8-383B39AB44F3}" destId="{6D4D0B2A-EF40-4831-B222-8652A44B02AE}" srcOrd="1" destOrd="0" presId="urn:microsoft.com/office/officeart/2016/7/layout/BasicLinearProcessNumbered"/>
    <dgm:cxn modelId="{D1AAE4DC-C6BB-4F9F-896F-497F2F9EAD70}" type="presParOf" srcId="{EBF46369-358C-42D7-A8D8-383B39AB44F3}" destId="{1C9F4B35-4FDA-4B16-9498-1C2FF7A2F431}" srcOrd="2" destOrd="0" presId="urn:microsoft.com/office/officeart/2016/7/layout/BasicLinearProcessNumbered"/>
    <dgm:cxn modelId="{B69E27FD-2686-4456-8EC4-3D95C0048D44}" type="presParOf" srcId="{EBF46369-358C-42D7-A8D8-383B39AB44F3}" destId="{5BF451C6-FF82-4043-BC0F-CFD25DFD428A}" srcOrd="3" destOrd="0" presId="urn:microsoft.com/office/officeart/2016/7/layout/BasicLinearProcessNumbered"/>
    <dgm:cxn modelId="{BF705B3F-7DC6-4AD2-8C30-114781CE7023}" type="presParOf" srcId="{C32633ED-B926-499D-99DA-F4B0E5919C51}" destId="{06455F71-3F25-4E6D-9F68-D43E26EB0D29}" srcOrd="3" destOrd="0" presId="urn:microsoft.com/office/officeart/2016/7/layout/BasicLinearProcessNumbered"/>
    <dgm:cxn modelId="{BD43F3D4-AF47-4EFD-863E-406D5B20D050}" type="presParOf" srcId="{C32633ED-B926-499D-99DA-F4B0E5919C51}" destId="{03AC0496-2014-42E7-877E-F77562887445}" srcOrd="4" destOrd="0" presId="urn:microsoft.com/office/officeart/2016/7/layout/BasicLinearProcessNumbered"/>
    <dgm:cxn modelId="{A9C04B16-B2AE-4699-8DE4-4D599B7E329A}" type="presParOf" srcId="{03AC0496-2014-42E7-877E-F77562887445}" destId="{7EEA4346-CE34-45FB-ADE2-0A1160E4FDC7}" srcOrd="0" destOrd="0" presId="urn:microsoft.com/office/officeart/2016/7/layout/BasicLinearProcessNumbered"/>
    <dgm:cxn modelId="{EB34ADDB-9E06-4D84-903E-8AF044492609}" type="presParOf" srcId="{03AC0496-2014-42E7-877E-F77562887445}" destId="{F9659A98-7E93-486D-902E-94622AC5FD0A}" srcOrd="1" destOrd="0" presId="urn:microsoft.com/office/officeart/2016/7/layout/BasicLinearProcessNumbered"/>
    <dgm:cxn modelId="{5B9C5FBD-4C21-48B7-AB26-AF2EEE184FCB}" type="presParOf" srcId="{03AC0496-2014-42E7-877E-F77562887445}" destId="{0A0DE908-3458-426D-8B03-1714FEE0268E}" srcOrd="2" destOrd="0" presId="urn:microsoft.com/office/officeart/2016/7/layout/BasicLinearProcessNumbered"/>
    <dgm:cxn modelId="{27132EC3-9B49-4DE4-A19D-065C58EBD0A0}" type="presParOf" srcId="{03AC0496-2014-42E7-877E-F77562887445}" destId="{BE4B08E4-10B3-4307-8C52-9A093401DDF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411F6-3B65-42FC-956D-7032CF4F2467}" type="doc">
      <dgm:prSet loTypeId="urn:microsoft.com/office/officeart/2016/7/layout/VerticalDownArrowProcess" loCatId="process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FDF18CB-EABC-4090-AF15-4CBE0B20A228}">
      <dgm:prSet/>
      <dgm:spPr/>
      <dgm:t>
        <a:bodyPr/>
        <a:lstStyle/>
        <a:p>
          <a:r>
            <a:rPr lang="en-US"/>
            <a:t>STEP 1</a:t>
          </a:r>
        </a:p>
      </dgm:t>
    </dgm:pt>
    <dgm:pt modelId="{81C721B2-C038-42F6-8C11-F8829170BDE1}" type="parTrans" cxnId="{2897765C-56B0-441B-BA4A-4F974501270A}">
      <dgm:prSet/>
      <dgm:spPr/>
      <dgm:t>
        <a:bodyPr/>
        <a:lstStyle/>
        <a:p>
          <a:endParaRPr lang="en-US"/>
        </a:p>
      </dgm:t>
    </dgm:pt>
    <dgm:pt modelId="{2D7D4E4D-5486-4C14-87FF-E4CD8F5E565A}" type="sibTrans" cxnId="{2897765C-56B0-441B-BA4A-4F974501270A}">
      <dgm:prSet/>
      <dgm:spPr/>
      <dgm:t>
        <a:bodyPr/>
        <a:lstStyle/>
        <a:p>
          <a:endParaRPr lang="en-US"/>
        </a:p>
      </dgm:t>
    </dgm:pt>
    <dgm:pt modelId="{ADA23438-E19B-4E86-BA4F-62BD37EC079B}">
      <dgm:prSet custT="1"/>
      <dgm:spPr/>
      <dgm:t>
        <a:bodyPr/>
        <a:lstStyle/>
        <a:p>
          <a:r>
            <a:rPr lang="en-US" sz="2400" b="1" dirty="0"/>
            <a:t>Make a T-chart and label one side “Relevant” and the other “Irrelevant”</a:t>
          </a:r>
        </a:p>
      </dgm:t>
    </dgm:pt>
    <dgm:pt modelId="{6A08C562-976E-4E95-8EA1-0FD2EAF94C94}" type="parTrans" cxnId="{04D8D1DB-F471-4C9D-AB0C-D2C5CB70617F}">
      <dgm:prSet/>
      <dgm:spPr/>
      <dgm:t>
        <a:bodyPr/>
        <a:lstStyle/>
        <a:p>
          <a:endParaRPr lang="en-US"/>
        </a:p>
      </dgm:t>
    </dgm:pt>
    <dgm:pt modelId="{C5640CF5-5552-4C9B-A51C-EC40F6CF1171}" type="sibTrans" cxnId="{04D8D1DB-F471-4C9D-AB0C-D2C5CB70617F}">
      <dgm:prSet/>
      <dgm:spPr/>
      <dgm:t>
        <a:bodyPr/>
        <a:lstStyle/>
        <a:p>
          <a:endParaRPr lang="en-US"/>
        </a:p>
      </dgm:t>
    </dgm:pt>
    <dgm:pt modelId="{613C4CC0-817C-439D-8CB2-952A08C14F34}">
      <dgm:prSet/>
      <dgm:spPr/>
      <dgm:t>
        <a:bodyPr/>
        <a:lstStyle/>
        <a:p>
          <a:r>
            <a:rPr lang="en-US"/>
            <a:t>STEP 2</a:t>
          </a:r>
        </a:p>
      </dgm:t>
    </dgm:pt>
    <dgm:pt modelId="{1AB15E98-1B5E-469A-A2B8-D6D96B2E73E4}" type="parTrans" cxnId="{497F00C0-BF78-4BC2-9260-9574FFF2D4FE}">
      <dgm:prSet/>
      <dgm:spPr/>
      <dgm:t>
        <a:bodyPr/>
        <a:lstStyle/>
        <a:p>
          <a:endParaRPr lang="en-US"/>
        </a:p>
      </dgm:t>
    </dgm:pt>
    <dgm:pt modelId="{BD999DEA-306A-454A-88AF-B093367F07A1}" type="sibTrans" cxnId="{497F00C0-BF78-4BC2-9260-9574FFF2D4FE}">
      <dgm:prSet/>
      <dgm:spPr/>
      <dgm:t>
        <a:bodyPr/>
        <a:lstStyle/>
        <a:p>
          <a:endParaRPr lang="en-US"/>
        </a:p>
      </dgm:t>
    </dgm:pt>
    <dgm:pt modelId="{49D47CB0-898D-485A-844E-133B99A567E7}">
      <dgm:prSet custT="1"/>
      <dgm:spPr/>
      <dgm:t>
        <a:bodyPr/>
        <a:lstStyle/>
        <a:p>
          <a:r>
            <a:rPr lang="en-US" sz="2000" b="1" dirty="0"/>
            <a:t>Use the strips of “Evidence Statements” and sort them into 2 piles. One for “Relevant Data” and the other for “Irrelevant Data.”</a:t>
          </a:r>
        </a:p>
      </dgm:t>
    </dgm:pt>
    <dgm:pt modelId="{D478BA87-8756-431D-A2B9-F05CC8AC4759}" type="parTrans" cxnId="{95979BAB-F81A-4ED0-8E8E-95D838F814B0}">
      <dgm:prSet/>
      <dgm:spPr/>
      <dgm:t>
        <a:bodyPr/>
        <a:lstStyle/>
        <a:p>
          <a:endParaRPr lang="en-US"/>
        </a:p>
      </dgm:t>
    </dgm:pt>
    <dgm:pt modelId="{63A3A399-516C-40E8-B3EC-5217FD04E0FF}" type="sibTrans" cxnId="{95979BAB-F81A-4ED0-8E8E-95D838F814B0}">
      <dgm:prSet/>
      <dgm:spPr/>
      <dgm:t>
        <a:bodyPr/>
        <a:lstStyle/>
        <a:p>
          <a:endParaRPr lang="en-US"/>
        </a:p>
      </dgm:t>
    </dgm:pt>
    <dgm:pt modelId="{8693A8EF-5FAC-4131-8BEB-4D2E59AAFB61}">
      <dgm:prSet/>
      <dgm:spPr/>
      <dgm:t>
        <a:bodyPr/>
        <a:lstStyle/>
        <a:p>
          <a:r>
            <a:rPr lang="en-US"/>
            <a:t>STEP 3</a:t>
          </a:r>
        </a:p>
      </dgm:t>
    </dgm:pt>
    <dgm:pt modelId="{0EFCF59C-E7E1-47B3-BA2B-2DAA70C30B82}" type="parTrans" cxnId="{DFD9E053-4AD6-4C86-A257-76C3AA00409B}">
      <dgm:prSet/>
      <dgm:spPr/>
      <dgm:t>
        <a:bodyPr/>
        <a:lstStyle/>
        <a:p>
          <a:endParaRPr lang="en-US"/>
        </a:p>
      </dgm:t>
    </dgm:pt>
    <dgm:pt modelId="{289EC1EE-52E8-4CDB-BEE7-442D8BD9FFF8}" type="sibTrans" cxnId="{DFD9E053-4AD6-4C86-A257-76C3AA00409B}">
      <dgm:prSet/>
      <dgm:spPr/>
      <dgm:t>
        <a:bodyPr/>
        <a:lstStyle/>
        <a:p>
          <a:endParaRPr lang="en-US"/>
        </a:p>
      </dgm:t>
    </dgm:pt>
    <dgm:pt modelId="{9A126555-F632-4B33-9CFB-E4E7612ED0E4}">
      <dgm:prSet custT="1"/>
      <dgm:spPr/>
      <dgm:t>
        <a:bodyPr/>
        <a:lstStyle/>
        <a:p>
          <a:r>
            <a:rPr lang="en-US" sz="2400" b="1" dirty="0"/>
            <a:t>Compare them to the answer Key</a:t>
          </a:r>
        </a:p>
      </dgm:t>
    </dgm:pt>
    <dgm:pt modelId="{2A292001-5863-44B3-ACCF-023762D86845}" type="parTrans" cxnId="{E5C78313-D749-447D-9933-24B3D092618A}">
      <dgm:prSet/>
      <dgm:spPr/>
      <dgm:t>
        <a:bodyPr/>
        <a:lstStyle/>
        <a:p>
          <a:endParaRPr lang="en-US"/>
        </a:p>
      </dgm:t>
    </dgm:pt>
    <dgm:pt modelId="{1C3E4A27-B6CF-4172-B129-4B33BA8798E2}" type="sibTrans" cxnId="{E5C78313-D749-447D-9933-24B3D092618A}">
      <dgm:prSet/>
      <dgm:spPr/>
      <dgm:t>
        <a:bodyPr/>
        <a:lstStyle/>
        <a:p>
          <a:endParaRPr lang="en-US"/>
        </a:p>
      </dgm:t>
    </dgm:pt>
    <dgm:pt modelId="{63BC4198-6BBF-4D3D-B36C-1C6B539018AE}" type="pres">
      <dgm:prSet presAssocID="{1D6411F6-3B65-42FC-956D-7032CF4F2467}" presName="Name0" presStyleCnt="0">
        <dgm:presLayoutVars>
          <dgm:dir/>
          <dgm:animLvl val="lvl"/>
          <dgm:resizeHandles val="exact"/>
        </dgm:presLayoutVars>
      </dgm:prSet>
      <dgm:spPr/>
    </dgm:pt>
    <dgm:pt modelId="{F78A4496-63F9-4666-A177-9D02F8E5A95E}" type="pres">
      <dgm:prSet presAssocID="{8693A8EF-5FAC-4131-8BEB-4D2E59AAFB61}" presName="boxAndChildren" presStyleCnt="0"/>
      <dgm:spPr/>
    </dgm:pt>
    <dgm:pt modelId="{50C83CBE-94B6-4A61-B95D-DAE548018A14}" type="pres">
      <dgm:prSet presAssocID="{8693A8EF-5FAC-4131-8BEB-4D2E59AAFB61}" presName="parentTextBox" presStyleLbl="alignNode1" presStyleIdx="0" presStyleCnt="3"/>
      <dgm:spPr/>
    </dgm:pt>
    <dgm:pt modelId="{C01D4404-3B68-4D29-BE02-91FC14A22F7E}" type="pres">
      <dgm:prSet presAssocID="{8693A8EF-5FAC-4131-8BEB-4D2E59AAFB61}" presName="descendantBox" presStyleLbl="bgAccFollowNode1" presStyleIdx="0" presStyleCnt="3"/>
      <dgm:spPr/>
    </dgm:pt>
    <dgm:pt modelId="{A01EAAF8-A5A3-49B4-A4B6-5C9760F8390B}" type="pres">
      <dgm:prSet presAssocID="{BD999DEA-306A-454A-88AF-B093367F07A1}" presName="sp" presStyleCnt="0"/>
      <dgm:spPr/>
    </dgm:pt>
    <dgm:pt modelId="{8F95029C-CA58-4904-8FC5-646A6B5F3C20}" type="pres">
      <dgm:prSet presAssocID="{613C4CC0-817C-439D-8CB2-952A08C14F34}" presName="arrowAndChildren" presStyleCnt="0"/>
      <dgm:spPr/>
    </dgm:pt>
    <dgm:pt modelId="{3C62FEDC-8664-48AD-96A6-6365566333B2}" type="pres">
      <dgm:prSet presAssocID="{613C4CC0-817C-439D-8CB2-952A08C14F34}" presName="parentTextArrow" presStyleLbl="node1" presStyleIdx="0" presStyleCnt="0"/>
      <dgm:spPr/>
    </dgm:pt>
    <dgm:pt modelId="{33EE6DA1-530F-4918-8913-D9F3C47BABA3}" type="pres">
      <dgm:prSet presAssocID="{613C4CC0-817C-439D-8CB2-952A08C14F34}" presName="arrow" presStyleLbl="alignNode1" presStyleIdx="1" presStyleCnt="3"/>
      <dgm:spPr/>
    </dgm:pt>
    <dgm:pt modelId="{82066583-BA4F-443E-BF97-E67D58B4F876}" type="pres">
      <dgm:prSet presAssocID="{613C4CC0-817C-439D-8CB2-952A08C14F34}" presName="descendantArrow" presStyleLbl="bgAccFollowNode1" presStyleIdx="1" presStyleCnt="3"/>
      <dgm:spPr/>
    </dgm:pt>
    <dgm:pt modelId="{630E12A0-5BE8-44CF-9B35-BBCB9D4416CD}" type="pres">
      <dgm:prSet presAssocID="{2D7D4E4D-5486-4C14-87FF-E4CD8F5E565A}" presName="sp" presStyleCnt="0"/>
      <dgm:spPr/>
    </dgm:pt>
    <dgm:pt modelId="{6B1CD21B-5B02-4400-A7E1-FB7E97E7DDE6}" type="pres">
      <dgm:prSet presAssocID="{4FDF18CB-EABC-4090-AF15-4CBE0B20A228}" presName="arrowAndChildren" presStyleCnt="0"/>
      <dgm:spPr/>
    </dgm:pt>
    <dgm:pt modelId="{12BD08FA-5978-4F04-BB6F-2CFB6056F268}" type="pres">
      <dgm:prSet presAssocID="{4FDF18CB-EABC-4090-AF15-4CBE0B20A228}" presName="parentTextArrow" presStyleLbl="node1" presStyleIdx="0" presStyleCnt="0"/>
      <dgm:spPr/>
    </dgm:pt>
    <dgm:pt modelId="{D6B77BD8-9888-4728-9D29-FA7BEC715045}" type="pres">
      <dgm:prSet presAssocID="{4FDF18CB-EABC-4090-AF15-4CBE0B20A228}" presName="arrow" presStyleLbl="alignNode1" presStyleIdx="2" presStyleCnt="3"/>
      <dgm:spPr/>
    </dgm:pt>
    <dgm:pt modelId="{3940EE87-6FC9-4BBA-BF8A-BFBBF2C575A6}" type="pres">
      <dgm:prSet presAssocID="{4FDF18CB-EABC-4090-AF15-4CBE0B20A228}" presName="descendantArrow" presStyleLbl="bgAccFollowNode1" presStyleIdx="2" presStyleCnt="3" custLinFactNeighborX="-1149" custLinFactNeighborY="-72"/>
      <dgm:spPr/>
    </dgm:pt>
  </dgm:ptLst>
  <dgm:cxnLst>
    <dgm:cxn modelId="{397F2C02-D748-4122-8BF0-F4FB45C82B0C}" type="presOf" srcId="{ADA23438-E19B-4E86-BA4F-62BD37EC079B}" destId="{3940EE87-6FC9-4BBA-BF8A-BFBBF2C575A6}" srcOrd="0" destOrd="0" presId="urn:microsoft.com/office/officeart/2016/7/layout/VerticalDownArrowProcess"/>
    <dgm:cxn modelId="{EAFD3007-2720-4C98-8E83-1674D25277F0}" type="presOf" srcId="{4FDF18CB-EABC-4090-AF15-4CBE0B20A228}" destId="{D6B77BD8-9888-4728-9D29-FA7BEC715045}" srcOrd="1" destOrd="0" presId="urn:microsoft.com/office/officeart/2016/7/layout/VerticalDownArrowProcess"/>
    <dgm:cxn modelId="{E5C78313-D749-447D-9933-24B3D092618A}" srcId="{8693A8EF-5FAC-4131-8BEB-4D2E59AAFB61}" destId="{9A126555-F632-4B33-9CFB-E4E7612ED0E4}" srcOrd="0" destOrd="0" parTransId="{2A292001-5863-44B3-ACCF-023762D86845}" sibTransId="{1C3E4A27-B6CF-4172-B129-4B33BA8798E2}"/>
    <dgm:cxn modelId="{A4EDC41B-42B0-45B2-A936-8CCED7E55AB9}" type="presOf" srcId="{613C4CC0-817C-439D-8CB2-952A08C14F34}" destId="{33EE6DA1-530F-4918-8913-D9F3C47BABA3}" srcOrd="1" destOrd="0" presId="urn:microsoft.com/office/officeart/2016/7/layout/VerticalDownArrowProcess"/>
    <dgm:cxn modelId="{2897765C-56B0-441B-BA4A-4F974501270A}" srcId="{1D6411F6-3B65-42FC-956D-7032CF4F2467}" destId="{4FDF18CB-EABC-4090-AF15-4CBE0B20A228}" srcOrd="0" destOrd="0" parTransId="{81C721B2-C038-42F6-8C11-F8829170BDE1}" sibTransId="{2D7D4E4D-5486-4C14-87FF-E4CD8F5E565A}"/>
    <dgm:cxn modelId="{91F87467-8850-4B97-BEEC-AD9B06C52071}" type="presOf" srcId="{613C4CC0-817C-439D-8CB2-952A08C14F34}" destId="{3C62FEDC-8664-48AD-96A6-6365566333B2}" srcOrd="0" destOrd="0" presId="urn:microsoft.com/office/officeart/2016/7/layout/VerticalDownArrowProcess"/>
    <dgm:cxn modelId="{33B8CD4B-0EC6-4AB2-A3C3-5F023B8B2195}" type="presOf" srcId="{8693A8EF-5FAC-4131-8BEB-4D2E59AAFB61}" destId="{50C83CBE-94B6-4A61-B95D-DAE548018A14}" srcOrd="0" destOrd="0" presId="urn:microsoft.com/office/officeart/2016/7/layout/VerticalDownArrowProcess"/>
    <dgm:cxn modelId="{DFD9E053-4AD6-4C86-A257-76C3AA00409B}" srcId="{1D6411F6-3B65-42FC-956D-7032CF4F2467}" destId="{8693A8EF-5FAC-4131-8BEB-4D2E59AAFB61}" srcOrd="2" destOrd="0" parTransId="{0EFCF59C-E7E1-47B3-BA2B-2DAA70C30B82}" sibTransId="{289EC1EE-52E8-4CDB-BEE7-442D8BD9FFF8}"/>
    <dgm:cxn modelId="{B5AC5488-0A4F-4BB8-9BEB-4AD824BB666F}" type="presOf" srcId="{1D6411F6-3B65-42FC-956D-7032CF4F2467}" destId="{63BC4198-6BBF-4D3D-B36C-1C6B539018AE}" srcOrd="0" destOrd="0" presId="urn:microsoft.com/office/officeart/2016/7/layout/VerticalDownArrowProcess"/>
    <dgm:cxn modelId="{336DF09D-31CF-447B-926F-9CBFF89D5BC8}" type="presOf" srcId="{4FDF18CB-EABC-4090-AF15-4CBE0B20A228}" destId="{12BD08FA-5978-4F04-BB6F-2CFB6056F268}" srcOrd="0" destOrd="0" presId="urn:microsoft.com/office/officeart/2016/7/layout/VerticalDownArrowProcess"/>
    <dgm:cxn modelId="{95979BAB-F81A-4ED0-8E8E-95D838F814B0}" srcId="{613C4CC0-817C-439D-8CB2-952A08C14F34}" destId="{49D47CB0-898D-485A-844E-133B99A567E7}" srcOrd="0" destOrd="0" parTransId="{D478BA87-8756-431D-A2B9-F05CC8AC4759}" sibTransId="{63A3A399-516C-40E8-B3EC-5217FD04E0FF}"/>
    <dgm:cxn modelId="{244CA1B3-CE12-44FB-806D-1CD6DE591E93}" type="presOf" srcId="{49D47CB0-898D-485A-844E-133B99A567E7}" destId="{82066583-BA4F-443E-BF97-E67D58B4F876}" srcOrd="0" destOrd="0" presId="urn:microsoft.com/office/officeart/2016/7/layout/VerticalDownArrowProcess"/>
    <dgm:cxn modelId="{BA460CBD-DD27-4943-BA79-C91DAA56127E}" type="presOf" srcId="{9A126555-F632-4B33-9CFB-E4E7612ED0E4}" destId="{C01D4404-3B68-4D29-BE02-91FC14A22F7E}" srcOrd="0" destOrd="0" presId="urn:microsoft.com/office/officeart/2016/7/layout/VerticalDownArrowProcess"/>
    <dgm:cxn modelId="{497F00C0-BF78-4BC2-9260-9574FFF2D4FE}" srcId="{1D6411F6-3B65-42FC-956D-7032CF4F2467}" destId="{613C4CC0-817C-439D-8CB2-952A08C14F34}" srcOrd="1" destOrd="0" parTransId="{1AB15E98-1B5E-469A-A2B8-D6D96B2E73E4}" sibTransId="{BD999DEA-306A-454A-88AF-B093367F07A1}"/>
    <dgm:cxn modelId="{04D8D1DB-F471-4C9D-AB0C-D2C5CB70617F}" srcId="{4FDF18CB-EABC-4090-AF15-4CBE0B20A228}" destId="{ADA23438-E19B-4E86-BA4F-62BD37EC079B}" srcOrd="0" destOrd="0" parTransId="{6A08C562-976E-4E95-8EA1-0FD2EAF94C94}" sibTransId="{C5640CF5-5552-4C9B-A51C-EC40F6CF1171}"/>
    <dgm:cxn modelId="{BA464461-0EF8-4A9F-97FE-7C71FF9AA500}" type="presParOf" srcId="{63BC4198-6BBF-4D3D-B36C-1C6B539018AE}" destId="{F78A4496-63F9-4666-A177-9D02F8E5A95E}" srcOrd="0" destOrd="0" presId="urn:microsoft.com/office/officeart/2016/7/layout/VerticalDownArrowProcess"/>
    <dgm:cxn modelId="{C64EB712-A57A-41E4-8730-BE744165D250}" type="presParOf" srcId="{F78A4496-63F9-4666-A177-9D02F8E5A95E}" destId="{50C83CBE-94B6-4A61-B95D-DAE548018A14}" srcOrd="0" destOrd="0" presId="urn:microsoft.com/office/officeart/2016/7/layout/VerticalDownArrowProcess"/>
    <dgm:cxn modelId="{9A6919C3-A89F-43A1-A839-0EEBC0EE28F3}" type="presParOf" srcId="{F78A4496-63F9-4666-A177-9D02F8E5A95E}" destId="{C01D4404-3B68-4D29-BE02-91FC14A22F7E}" srcOrd="1" destOrd="0" presId="urn:microsoft.com/office/officeart/2016/7/layout/VerticalDownArrowProcess"/>
    <dgm:cxn modelId="{64F452EE-74E3-42E2-8150-AA4685B15EA4}" type="presParOf" srcId="{63BC4198-6BBF-4D3D-B36C-1C6B539018AE}" destId="{A01EAAF8-A5A3-49B4-A4B6-5C9760F8390B}" srcOrd="1" destOrd="0" presId="urn:microsoft.com/office/officeart/2016/7/layout/VerticalDownArrowProcess"/>
    <dgm:cxn modelId="{A03B51D1-7F3F-4704-9B2A-2C20E1D7ECA3}" type="presParOf" srcId="{63BC4198-6BBF-4D3D-B36C-1C6B539018AE}" destId="{8F95029C-CA58-4904-8FC5-646A6B5F3C20}" srcOrd="2" destOrd="0" presId="urn:microsoft.com/office/officeart/2016/7/layout/VerticalDownArrowProcess"/>
    <dgm:cxn modelId="{E4EBF025-F5E4-4807-BC92-F97B762EBD54}" type="presParOf" srcId="{8F95029C-CA58-4904-8FC5-646A6B5F3C20}" destId="{3C62FEDC-8664-48AD-96A6-6365566333B2}" srcOrd="0" destOrd="0" presId="urn:microsoft.com/office/officeart/2016/7/layout/VerticalDownArrowProcess"/>
    <dgm:cxn modelId="{1006F861-457B-4665-9DD9-531DBDA73C1A}" type="presParOf" srcId="{8F95029C-CA58-4904-8FC5-646A6B5F3C20}" destId="{33EE6DA1-530F-4918-8913-D9F3C47BABA3}" srcOrd="1" destOrd="0" presId="urn:microsoft.com/office/officeart/2016/7/layout/VerticalDownArrowProcess"/>
    <dgm:cxn modelId="{FA48E6E5-147D-4149-9682-1B3B9271D9CC}" type="presParOf" srcId="{8F95029C-CA58-4904-8FC5-646A6B5F3C20}" destId="{82066583-BA4F-443E-BF97-E67D58B4F876}" srcOrd="2" destOrd="0" presId="urn:microsoft.com/office/officeart/2016/7/layout/VerticalDownArrowProcess"/>
    <dgm:cxn modelId="{ECA92345-77AD-4356-9774-F9AA95C995A8}" type="presParOf" srcId="{63BC4198-6BBF-4D3D-B36C-1C6B539018AE}" destId="{630E12A0-5BE8-44CF-9B35-BBCB9D4416CD}" srcOrd="3" destOrd="0" presId="urn:microsoft.com/office/officeart/2016/7/layout/VerticalDownArrowProcess"/>
    <dgm:cxn modelId="{B186F328-7843-4B77-B26F-E354C2B7406F}" type="presParOf" srcId="{63BC4198-6BBF-4D3D-B36C-1C6B539018AE}" destId="{6B1CD21B-5B02-4400-A7E1-FB7E97E7DDE6}" srcOrd="4" destOrd="0" presId="urn:microsoft.com/office/officeart/2016/7/layout/VerticalDownArrowProcess"/>
    <dgm:cxn modelId="{87B06CF2-1C74-4590-B560-8B798C46A5F3}" type="presParOf" srcId="{6B1CD21B-5B02-4400-A7E1-FB7E97E7DDE6}" destId="{12BD08FA-5978-4F04-BB6F-2CFB6056F268}" srcOrd="0" destOrd="0" presId="urn:microsoft.com/office/officeart/2016/7/layout/VerticalDownArrowProcess"/>
    <dgm:cxn modelId="{9761C299-ADC0-4183-A498-692058BE9F73}" type="presParOf" srcId="{6B1CD21B-5B02-4400-A7E1-FB7E97E7DDE6}" destId="{D6B77BD8-9888-4728-9D29-FA7BEC715045}" srcOrd="1" destOrd="0" presId="urn:microsoft.com/office/officeart/2016/7/layout/VerticalDownArrowProcess"/>
    <dgm:cxn modelId="{0F8F5FDE-42A6-4015-900D-AC8A8AD11BB9}" type="presParOf" srcId="{6B1CD21B-5B02-4400-A7E1-FB7E97E7DDE6}" destId="{3940EE87-6FC9-4BBA-BF8A-BFBBF2C575A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717ED-4058-4D8D-9D5A-3AAEE6D8E61F}">
      <dsp:nvSpPr>
        <dsp:cNvPr id="0" name=""/>
        <dsp:cNvSpPr/>
      </dsp:nvSpPr>
      <dsp:spPr>
        <a:xfrm>
          <a:off x="0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STEP 1: Turn &amp; talk for 1 minute</a:t>
          </a:r>
          <a:endParaRPr lang="en-US" sz="2600" kern="1200" dirty="0"/>
        </a:p>
      </dsp:txBody>
      <dsp:txXfrm>
        <a:off x="0" y="1287225"/>
        <a:ext cx="3095624" cy="2032461"/>
      </dsp:txXfrm>
    </dsp:sp>
    <dsp:sp modelId="{19C90D4F-D699-4D55-B89D-7293F9323AA8}">
      <dsp:nvSpPr>
        <dsp:cNvPr id="0" name=""/>
        <dsp:cNvSpPr/>
      </dsp:nvSpPr>
      <dsp:spPr>
        <a:xfrm>
          <a:off x="1039697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8520" y="487566"/>
        <a:ext cx="718584" cy="718584"/>
      </dsp:txXfrm>
    </dsp:sp>
    <dsp:sp modelId="{BFA185F0-85CC-4E09-AB01-941041D448C4}">
      <dsp:nvSpPr>
        <dsp:cNvPr id="0" name=""/>
        <dsp:cNvSpPr/>
      </dsp:nvSpPr>
      <dsp:spPr>
        <a:xfrm>
          <a:off x="0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135193"/>
                <a:satOff val="-3619"/>
                <a:lumOff val="-1255"/>
                <a:alphaOff val="0"/>
                <a:tint val="96000"/>
                <a:lumMod val="104000"/>
              </a:schemeClr>
            </a:gs>
            <a:gs pos="100000">
              <a:schemeClr val="accent5">
                <a:hueOff val="-135193"/>
                <a:satOff val="-3619"/>
                <a:lumOff val="-1255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35193"/>
              <a:satOff val="-3619"/>
              <a:lumOff val="-1255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74B21-371E-4226-A33E-0E70AA5E460B}">
      <dsp:nvSpPr>
        <dsp:cNvPr id="0" name=""/>
        <dsp:cNvSpPr/>
      </dsp:nvSpPr>
      <dsp:spPr>
        <a:xfrm>
          <a:off x="3405187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-341244"/>
            <a:satOff val="-11533"/>
            <a:lumOff val="-94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341244"/>
              <a:satOff val="-11533"/>
              <a:lumOff val="-9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STEP 2: Analyze the next slide</a:t>
          </a:r>
          <a:endParaRPr lang="en-US" sz="2600" kern="1200"/>
        </a:p>
      </dsp:txBody>
      <dsp:txXfrm>
        <a:off x="3405187" y="1287225"/>
        <a:ext cx="3095624" cy="2032461"/>
      </dsp:txXfrm>
    </dsp:sp>
    <dsp:sp modelId="{6D4D0B2A-EF40-4831-B222-8652A44B02AE}">
      <dsp:nvSpPr>
        <dsp:cNvPr id="0" name=""/>
        <dsp:cNvSpPr/>
      </dsp:nvSpPr>
      <dsp:spPr>
        <a:xfrm>
          <a:off x="4444884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-270386"/>
                <a:satOff val="-7238"/>
                <a:lumOff val="-2511"/>
                <a:alphaOff val="0"/>
                <a:tint val="96000"/>
                <a:lumMod val="104000"/>
              </a:schemeClr>
            </a:gs>
            <a:gs pos="100000">
              <a:schemeClr val="accent5">
                <a:hueOff val="-270386"/>
                <a:satOff val="-7238"/>
                <a:lumOff val="-2511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70386"/>
              <a:satOff val="-7238"/>
              <a:lumOff val="-2511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593707" y="487566"/>
        <a:ext cx="718584" cy="718584"/>
      </dsp:txXfrm>
    </dsp:sp>
    <dsp:sp modelId="{1C9F4B35-4FDA-4B16-9498-1C2FF7A2F431}">
      <dsp:nvSpPr>
        <dsp:cNvPr id="0" name=""/>
        <dsp:cNvSpPr/>
      </dsp:nvSpPr>
      <dsp:spPr>
        <a:xfrm>
          <a:off x="3405187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405579"/>
                <a:satOff val="-10857"/>
                <a:lumOff val="-3766"/>
                <a:alphaOff val="0"/>
                <a:tint val="96000"/>
                <a:lumMod val="104000"/>
              </a:schemeClr>
            </a:gs>
            <a:gs pos="100000">
              <a:schemeClr val="accent5">
                <a:hueOff val="-405579"/>
                <a:satOff val="-10857"/>
                <a:lumOff val="-3766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05579"/>
              <a:satOff val="-10857"/>
              <a:lumOff val="-3766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A4346-CE34-45FB-ADE2-0A1160E4FDC7}">
      <dsp:nvSpPr>
        <dsp:cNvPr id="0" name=""/>
        <dsp:cNvSpPr/>
      </dsp:nvSpPr>
      <dsp:spPr>
        <a:xfrm>
          <a:off x="6810374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-682488"/>
            <a:satOff val="-23066"/>
            <a:lumOff val="-189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682488"/>
              <a:satOff val="-23066"/>
              <a:lumOff val="-18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STEP 3: Decide with your partner…</a:t>
          </a:r>
          <a:endParaRPr lang="en-US" sz="2600" kern="1200"/>
        </a:p>
      </dsp:txBody>
      <dsp:txXfrm>
        <a:off x="6810374" y="1287225"/>
        <a:ext cx="3095624" cy="2032461"/>
      </dsp:txXfrm>
    </dsp:sp>
    <dsp:sp modelId="{F9659A98-7E93-486D-902E-94622AC5FD0A}">
      <dsp:nvSpPr>
        <dsp:cNvPr id="0" name=""/>
        <dsp:cNvSpPr/>
      </dsp:nvSpPr>
      <dsp:spPr>
        <a:xfrm>
          <a:off x="7850072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-540772"/>
                <a:satOff val="-14476"/>
                <a:lumOff val="-5022"/>
                <a:alphaOff val="0"/>
                <a:tint val="96000"/>
                <a:lumMod val="104000"/>
              </a:schemeClr>
            </a:gs>
            <a:gs pos="100000">
              <a:schemeClr val="accent5">
                <a:hueOff val="-540772"/>
                <a:satOff val="-14476"/>
                <a:lumOff val="-5022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540772"/>
              <a:satOff val="-14476"/>
              <a:lumOff val="-5022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998895" y="487566"/>
        <a:ext cx="718584" cy="718584"/>
      </dsp:txXfrm>
    </dsp:sp>
    <dsp:sp modelId="{0A0DE908-3458-426D-8B03-1714FEE0268E}">
      <dsp:nvSpPr>
        <dsp:cNvPr id="0" name=""/>
        <dsp:cNvSpPr/>
      </dsp:nvSpPr>
      <dsp:spPr>
        <a:xfrm>
          <a:off x="6810374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717ED-4058-4D8D-9D5A-3AAEE6D8E61F}">
      <dsp:nvSpPr>
        <dsp:cNvPr id="0" name=""/>
        <dsp:cNvSpPr/>
      </dsp:nvSpPr>
      <dsp:spPr>
        <a:xfrm>
          <a:off x="0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STEP 1: Turn &amp; talk for 1 minute</a:t>
          </a:r>
          <a:endParaRPr lang="en-US" sz="2600" kern="1200" dirty="0"/>
        </a:p>
      </dsp:txBody>
      <dsp:txXfrm>
        <a:off x="0" y="1287225"/>
        <a:ext cx="3095624" cy="2032461"/>
      </dsp:txXfrm>
    </dsp:sp>
    <dsp:sp modelId="{19C90D4F-D699-4D55-B89D-7293F9323AA8}">
      <dsp:nvSpPr>
        <dsp:cNvPr id="0" name=""/>
        <dsp:cNvSpPr/>
      </dsp:nvSpPr>
      <dsp:spPr>
        <a:xfrm>
          <a:off x="1039697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8520" y="487566"/>
        <a:ext cx="718584" cy="718584"/>
      </dsp:txXfrm>
    </dsp:sp>
    <dsp:sp modelId="{BFA185F0-85CC-4E09-AB01-941041D448C4}">
      <dsp:nvSpPr>
        <dsp:cNvPr id="0" name=""/>
        <dsp:cNvSpPr/>
      </dsp:nvSpPr>
      <dsp:spPr>
        <a:xfrm>
          <a:off x="0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135193"/>
                <a:satOff val="-3619"/>
                <a:lumOff val="-1255"/>
                <a:alphaOff val="0"/>
                <a:tint val="96000"/>
                <a:lumMod val="104000"/>
              </a:schemeClr>
            </a:gs>
            <a:gs pos="100000">
              <a:schemeClr val="accent5">
                <a:hueOff val="-135193"/>
                <a:satOff val="-3619"/>
                <a:lumOff val="-1255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35193"/>
              <a:satOff val="-3619"/>
              <a:lumOff val="-1255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74B21-371E-4226-A33E-0E70AA5E460B}">
      <dsp:nvSpPr>
        <dsp:cNvPr id="0" name=""/>
        <dsp:cNvSpPr/>
      </dsp:nvSpPr>
      <dsp:spPr>
        <a:xfrm>
          <a:off x="3405187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-341244"/>
            <a:satOff val="-11533"/>
            <a:lumOff val="-94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341244"/>
              <a:satOff val="-11533"/>
              <a:lumOff val="-9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STEP 2: Analyze the next slide</a:t>
          </a:r>
          <a:endParaRPr lang="en-US" sz="2600" kern="1200"/>
        </a:p>
      </dsp:txBody>
      <dsp:txXfrm>
        <a:off x="3405187" y="1287225"/>
        <a:ext cx="3095624" cy="2032461"/>
      </dsp:txXfrm>
    </dsp:sp>
    <dsp:sp modelId="{6D4D0B2A-EF40-4831-B222-8652A44B02AE}">
      <dsp:nvSpPr>
        <dsp:cNvPr id="0" name=""/>
        <dsp:cNvSpPr/>
      </dsp:nvSpPr>
      <dsp:spPr>
        <a:xfrm>
          <a:off x="4444884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-270386"/>
                <a:satOff val="-7238"/>
                <a:lumOff val="-2511"/>
                <a:alphaOff val="0"/>
                <a:tint val="96000"/>
                <a:lumMod val="104000"/>
              </a:schemeClr>
            </a:gs>
            <a:gs pos="100000">
              <a:schemeClr val="accent5">
                <a:hueOff val="-270386"/>
                <a:satOff val="-7238"/>
                <a:lumOff val="-2511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70386"/>
              <a:satOff val="-7238"/>
              <a:lumOff val="-2511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593707" y="487566"/>
        <a:ext cx="718584" cy="718584"/>
      </dsp:txXfrm>
    </dsp:sp>
    <dsp:sp modelId="{1C9F4B35-4FDA-4B16-9498-1C2FF7A2F431}">
      <dsp:nvSpPr>
        <dsp:cNvPr id="0" name=""/>
        <dsp:cNvSpPr/>
      </dsp:nvSpPr>
      <dsp:spPr>
        <a:xfrm>
          <a:off x="3405187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405579"/>
                <a:satOff val="-10857"/>
                <a:lumOff val="-3766"/>
                <a:alphaOff val="0"/>
                <a:tint val="96000"/>
                <a:lumMod val="104000"/>
              </a:schemeClr>
            </a:gs>
            <a:gs pos="100000">
              <a:schemeClr val="accent5">
                <a:hueOff val="-405579"/>
                <a:satOff val="-10857"/>
                <a:lumOff val="-3766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05579"/>
              <a:satOff val="-10857"/>
              <a:lumOff val="-3766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A4346-CE34-45FB-ADE2-0A1160E4FDC7}">
      <dsp:nvSpPr>
        <dsp:cNvPr id="0" name=""/>
        <dsp:cNvSpPr/>
      </dsp:nvSpPr>
      <dsp:spPr>
        <a:xfrm>
          <a:off x="6810374" y="0"/>
          <a:ext cx="3095624" cy="3387436"/>
        </a:xfrm>
        <a:prstGeom prst="rect">
          <a:avLst/>
        </a:prstGeom>
        <a:solidFill>
          <a:schemeClr val="accent5">
            <a:tint val="40000"/>
            <a:alpha val="90000"/>
            <a:hueOff val="-682488"/>
            <a:satOff val="-23066"/>
            <a:lumOff val="-189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682488"/>
              <a:satOff val="-23066"/>
              <a:lumOff val="-18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STEP 3: Decide with your partner…</a:t>
          </a:r>
          <a:endParaRPr lang="en-US" sz="2600" kern="1200"/>
        </a:p>
      </dsp:txBody>
      <dsp:txXfrm>
        <a:off x="6810374" y="1287225"/>
        <a:ext cx="3095624" cy="2032461"/>
      </dsp:txXfrm>
    </dsp:sp>
    <dsp:sp modelId="{F9659A98-7E93-486D-902E-94622AC5FD0A}">
      <dsp:nvSpPr>
        <dsp:cNvPr id="0" name=""/>
        <dsp:cNvSpPr/>
      </dsp:nvSpPr>
      <dsp:spPr>
        <a:xfrm>
          <a:off x="7850072" y="338743"/>
          <a:ext cx="1016230" cy="1016230"/>
        </a:xfrm>
        <a:prstGeom prst="ellipse">
          <a:avLst/>
        </a:prstGeom>
        <a:gradFill rotWithShape="0">
          <a:gsLst>
            <a:gs pos="0">
              <a:schemeClr val="accent5">
                <a:hueOff val="-540772"/>
                <a:satOff val="-14476"/>
                <a:lumOff val="-5022"/>
                <a:alphaOff val="0"/>
                <a:tint val="96000"/>
                <a:lumMod val="104000"/>
              </a:schemeClr>
            </a:gs>
            <a:gs pos="100000">
              <a:schemeClr val="accent5">
                <a:hueOff val="-540772"/>
                <a:satOff val="-14476"/>
                <a:lumOff val="-5022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540772"/>
              <a:satOff val="-14476"/>
              <a:lumOff val="-5022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29" tIns="12700" rIns="792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998895" y="487566"/>
        <a:ext cx="718584" cy="718584"/>
      </dsp:txXfrm>
    </dsp:sp>
    <dsp:sp modelId="{0A0DE908-3458-426D-8B03-1714FEE0268E}">
      <dsp:nvSpPr>
        <dsp:cNvPr id="0" name=""/>
        <dsp:cNvSpPr/>
      </dsp:nvSpPr>
      <dsp:spPr>
        <a:xfrm>
          <a:off x="6810374" y="3387364"/>
          <a:ext cx="3095624" cy="72"/>
        </a:xfrm>
        <a:prstGeom prst="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83CBE-94B6-4A61-B95D-DAE548018A14}">
      <dsp:nvSpPr>
        <dsp:cNvPr id="0" name=""/>
        <dsp:cNvSpPr/>
      </dsp:nvSpPr>
      <dsp:spPr>
        <a:xfrm>
          <a:off x="0" y="4287961"/>
          <a:ext cx="1573953" cy="14074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940" tIns="256032" rIns="11194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3</a:t>
          </a:r>
        </a:p>
      </dsp:txBody>
      <dsp:txXfrm>
        <a:off x="0" y="4287961"/>
        <a:ext cx="1573953" cy="1407404"/>
      </dsp:txXfrm>
    </dsp:sp>
    <dsp:sp modelId="{C01D4404-3B68-4D29-BE02-91FC14A22F7E}">
      <dsp:nvSpPr>
        <dsp:cNvPr id="0" name=""/>
        <dsp:cNvSpPr/>
      </dsp:nvSpPr>
      <dsp:spPr>
        <a:xfrm>
          <a:off x="1573953" y="4287961"/>
          <a:ext cx="4721859" cy="140740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82" tIns="304800" rIns="9578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Compare them to the answer Key</a:t>
          </a:r>
        </a:p>
      </dsp:txBody>
      <dsp:txXfrm>
        <a:off x="1573953" y="4287961"/>
        <a:ext cx="4721859" cy="1407404"/>
      </dsp:txXfrm>
    </dsp:sp>
    <dsp:sp modelId="{33EE6DA1-530F-4918-8913-D9F3C47BABA3}">
      <dsp:nvSpPr>
        <dsp:cNvPr id="0" name=""/>
        <dsp:cNvSpPr/>
      </dsp:nvSpPr>
      <dsp:spPr>
        <a:xfrm rot="10800000">
          <a:off x="0" y="2144484"/>
          <a:ext cx="1573953" cy="216458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940" tIns="256032" rIns="11194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2</a:t>
          </a:r>
        </a:p>
      </dsp:txBody>
      <dsp:txXfrm rot="-10800000">
        <a:off x="0" y="2144484"/>
        <a:ext cx="1573953" cy="1406982"/>
      </dsp:txXfrm>
    </dsp:sp>
    <dsp:sp modelId="{82066583-BA4F-443E-BF97-E67D58B4F876}">
      <dsp:nvSpPr>
        <dsp:cNvPr id="0" name=""/>
        <dsp:cNvSpPr/>
      </dsp:nvSpPr>
      <dsp:spPr>
        <a:xfrm>
          <a:off x="1573953" y="2144484"/>
          <a:ext cx="4721859" cy="140698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82" tIns="254000" rIns="95782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Use the strips of “Evidence Statements” and sort them into 2 piles. One for “Relevant Data” and the other for “Irrelevant Data.”</a:t>
          </a:r>
        </a:p>
      </dsp:txBody>
      <dsp:txXfrm>
        <a:off x="1573953" y="2144484"/>
        <a:ext cx="4721859" cy="1406982"/>
      </dsp:txXfrm>
    </dsp:sp>
    <dsp:sp modelId="{D6B77BD8-9888-4728-9D29-FA7BEC715045}">
      <dsp:nvSpPr>
        <dsp:cNvPr id="0" name=""/>
        <dsp:cNvSpPr/>
      </dsp:nvSpPr>
      <dsp:spPr>
        <a:xfrm rot="10800000">
          <a:off x="0" y="1006"/>
          <a:ext cx="1573953" cy="216458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940" tIns="256032" rIns="11194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STEP 1</a:t>
          </a:r>
        </a:p>
      </dsp:txBody>
      <dsp:txXfrm rot="-10800000">
        <a:off x="0" y="1006"/>
        <a:ext cx="1573953" cy="1406982"/>
      </dsp:txXfrm>
    </dsp:sp>
    <dsp:sp modelId="{3940EE87-6FC9-4BBA-BF8A-BFBBF2C575A6}">
      <dsp:nvSpPr>
        <dsp:cNvPr id="0" name=""/>
        <dsp:cNvSpPr/>
      </dsp:nvSpPr>
      <dsp:spPr>
        <a:xfrm>
          <a:off x="1519699" y="0"/>
          <a:ext cx="4721859" cy="140698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82" tIns="304800" rIns="9578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Make a T-chart and label one side “Relevant” and the other “Irrelevant”</a:t>
          </a:r>
        </a:p>
      </dsp:txBody>
      <dsp:txXfrm>
        <a:off x="1519699" y="0"/>
        <a:ext cx="4721859" cy="140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F828-0C73-430E-8F8E-A1367ACF3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572" y="0"/>
            <a:ext cx="8676222" cy="3200400"/>
          </a:xfrm>
        </p:spPr>
        <p:txBody>
          <a:bodyPr>
            <a:normAutofit/>
          </a:bodyPr>
          <a:lstStyle/>
          <a:p>
            <a:r>
              <a:rPr lang="en-US" sz="7200" b="1" dirty="0"/>
              <a:t>Relevant  &amp; Irrelevant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868D-603F-4C90-BBC0-00946D51D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79269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84E5-23B6-4A83-A6F8-4DA5E3BC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Record your thinking before looking at the next slide…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C43E-62B3-4528-8FB7-5066F4878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838" y="2687319"/>
            <a:ext cx="7911147" cy="31242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What do you think “Relevant” and “Irrelevant” mean now?</a:t>
            </a:r>
          </a:p>
        </p:txBody>
      </p:sp>
    </p:spTree>
    <p:extLst>
      <p:ext uri="{BB962C8B-B14F-4D97-AF65-F5344CB8AC3E}">
        <p14:creationId xmlns:p14="http://schemas.microsoft.com/office/powerpoint/2010/main" val="229749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84E5-23B6-4A83-A6F8-4DA5E3BC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3360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b="1" dirty="0"/>
              <a:t>looking at the next </a:t>
            </a:r>
            <a:r>
              <a:rPr lang="en-US" sz="4800" b="1" dirty="0" err="1"/>
              <a:t>slideS</a:t>
            </a:r>
            <a:r>
              <a:rPr lang="en-US" sz="4800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C43E-62B3-4528-8FB7-5066F4878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471" y="2707639"/>
            <a:ext cx="6923882" cy="31242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Analyze the data to select 1  “Relevant” data point &amp; 1 “Irrelevant” Data point.</a:t>
            </a:r>
          </a:p>
        </p:txBody>
      </p:sp>
    </p:spTree>
    <p:extLst>
      <p:ext uri="{BB962C8B-B14F-4D97-AF65-F5344CB8AC3E}">
        <p14:creationId xmlns:p14="http://schemas.microsoft.com/office/powerpoint/2010/main" val="328060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3" y="1727200"/>
            <a:ext cx="11386553" cy="50245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D3C922-2FFC-4CCC-A5BC-C0A62BE4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218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/>
              <a:t>Practice finding </a:t>
            </a:r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Relevant</a:t>
            </a:r>
            <a:r>
              <a:rPr lang="en-US" sz="4400" b="1" dirty="0"/>
              <a:t> &amp; </a:t>
            </a:r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Irrelevant</a:t>
            </a:r>
            <a:r>
              <a:rPr lang="en-US" sz="4400" b="1" dirty="0"/>
              <a:t> Data…</a:t>
            </a:r>
          </a:p>
        </p:txBody>
      </p:sp>
    </p:spTree>
    <p:extLst>
      <p:ext uri="{BB962C8B-B14F-4D97-AF65-F5344CB8AC3E}">
        <p14:creationId xmlns:p14="http://schemas.microsoft.com/office/powerpoint/2010/main" val="198210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426497"/>
            <a:ext cx="9688946" cy="60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6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647700"/>
            <a:ext cx="99726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672142-94D6-400E-B188-309B101D8B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7259A-B804-4AD2-9BC6-66F7BB218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B4E8A7-8505-4752-9B81-C739116CE02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0D5772-81DB-40AA-B794-5884F3A2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143875" cy="5571065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Practice Activity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90A5DD-BEE8-433E-8AD9-A0E6E1D2A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731085"/>
              </p:ext>
            </p:extLst>
          </p:nvPr>
        </p:nvGraphicFramePr>
        <p:xfrm>
          <a:off x="643467" y="518159"/>
          <a:ext cx="6295813" cy="569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FE44F4B-A24A-4842-A0CB-590275768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752" y="4206239"/>
            <a:ext cx="4468099" cy="24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1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9C89-C5E0-4D57-83A8-5BEBA5A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C9A4-A93B-422E-A765-2CFD61AD14A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Why should you always use high/low quantitative data as 1 piece of evidence?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Why should you use mathematical difference and explain its significance as the reasoning to support the High/Low data?</a:t>
            </a:r>
          </a:p>
        </p:txBody>
      </p:sp>
    </p:spTree>
    <p:extLst>
      <p:ext uri="{BB962C8B-B14F-4D97-AF65-F5344CB8AC3E}">
        <p14:creationId xmlns:p14="http://schemas.microsoft.com/office/powerpoint/2010/main" val="350352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9075A-1BBE-4F27-9592-5E944059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19063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EQ: Which noticeable Data Table patterns Can be used as evidence?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CD11E-4B92-4046-BDD6-9AB7B25F8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LEARNING TARGET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0FF7B-9C75-4EF5-95F9-80CE6A90FE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Use mathematical reasoning when analyzing data to determine the most relevant information to share in a CER.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99647-B239-4B18-A690-76C2CAC53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SUCCESS CRITERIA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696C72-2477-4819-B06E-A15ADE751D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Classify given evidence statements for relevant and Irrelevant data on a T-chart to represent significance.</a:t>
            </a:r>
          </a:p>
        </p:txBody>
      </p:sp>
    </p:spTree>
    <p:extLst>
      <p:ext uri="{BB962C8B-B14F-4D97-AF65-F5344CB8AC3E}">
        <p14:creationId xmlns:p14="http://schemas.microsoft.com/office/powerpoint/2010/main" val="41694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0412-C17F-451E-8A61-FA79C303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b="1"/>
              <a:t>How do you choose which data to use for your CER?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F35833-74AB-4861-8D07-9D1740328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383587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505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60994"/>
              </p:ext>
            </p:extLst>
          </p:nvPr>
        </p:nvGraphicFramePr>
        <p:xfrm>
          <a:off x="1214120" y="1442720"/>
          <a:ext cx="9763759" cy="5283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3191">
                  <a:extLst>
                    <a:ext uri="{9D8B030D-6E8A-4147-A177-3AD203B41FA5}">
                      <a16:colId xmlns:a16="http://schemas.microsoft.com/office/drawing/2014/main" val="4232657231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2500198214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4013121301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661044158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1225749603"/>
                    </a:ext>
                  </a:extLst>
                </a:gridCol>
                <a:gridCol w="1072639">
                  <a:extLst>
                    <a:ext uri="{9D8B030D-6E8A-4147-A177-3AD203B41FA5}">
                      <a16:colId xmlns:a16="http://schemas.microsoft.com/office/drawing/2014/main" val="2481421658"/>
                    </a:ext>
                  </a:extLst>
                </a:gridCol>
                <a:gridCol w="1807373">
                  <a:extLst>
                    <a:ext uri="{9D8B030D-6E8A-4147-A177-3AD203B41FA5}">
                      <a16:colId xmlns:a16="http://schemas.microsoft.com/office/drawing/2014/main" val="2237741440"/>
                    </a:ext>
                  </a:extLst>
                </a:gridCol>
              </a:tblGrid>
              <a:tr h="48980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AVERAGE TEMPERATURE CHANGE IN DIFFERENT MATERIALS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65784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DEGREES CELSIUS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737947714"/>
                  </a:ext>
                </a:extLst>
              </a:tr>
              <a:tr h="1785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Types of Materials (INSULATORS)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1st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u="none" strike="noStrike">
                          <a:effectLst/>
                        </a:rPr>
                        <a:t>2nd Pd Avg. Temp Change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3rd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5th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6th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TOTAL AVG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538920834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Bubble Wrap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428613894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Cotton Balls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355266902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Sand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9.7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3779012180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Shredded Paper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3334862782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Fleece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157517820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Air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31705044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BB1F365-D13D-4367-8271-EDB2B02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840"/>
            <a:ext cx="12191999" cy="19050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sz="4400" b="1" dirty="0"/>
              <a:t>What is the most </a:t>
            </a:r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relevant</a:t>
            </a:r>
            <a:r>
              <a:rPr lang="en-US" sz="4400" b="1" dirty="0"/>
              <a:t> data?</a:t>
            </a:r>
            <a:br>
              <a:rPr lang="en-US" sz="4400" b="1" dirty="0"/>
            </a:br>
            <a:r>
              <a:rPr lang="en-US" sz="4400" b="1" dirty="0"/>
              <a:t>What is the least </a:t>
            </a:r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relevant</a:t>
            </a:r>
            <a:r>
              <a:rPr lang="en-US" sz="4400" b="1" dirty="0"/>
              <a:t> data?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785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84E5-23B6-4A83-A6F8-4DA5E3BC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Record your thinking before looking at the next slide…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C43E-62B3-4528-8FB7-5066F4878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838" y="2687319"/>
            <a:ext cx="7911147" cy="31242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What do you think “Relevant” and “Irrelevant” means?</a:t>
            </a:r>
          </a:p>
        </p:txBody>
      </p:sp>
    </p:spTree>
    <p:extLst>
      <p:ext uri="{BB962C8B-B14F-4D97-AF65-F5344CB8AC3E}">
        <p14:creationId xmlns:p14="http://schemas.microsoft.com/office/powerpoint/2010/main" val="322494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7694"/>
              </p:ext>
            </p:extLst>
          </p:nvPr>
        </p:nvGraphicFramePr>
        <p:xfrm>
          <a:off x="914051" y="1960880"/>
          <a:ext cx="9707879" cy="4653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350">
                  <a:extLst>
                    <a:ext uri="{9D8B030D-6E8A-4147-A177-3AD203B41FA5}">
                      <a16:colId xmlns:a16="http://schemas.microsoft.com/office/drawing/2014/main" val="4232657231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2500198214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4013121301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661044158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1225749603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2481421658"/>
                    </a:ext>
                  </a:extLst>
                </a:gridCol>
                <a:gridCol w="1797029">
                  <a:extLst>
                    <a:ext uri="{9D8B030D-6E8A-4147-A177-3AD203B41FA5}">
                      <a16:colId xmlns:a16="http://schemas.microsoft.com/office/drawing/2014/main" val="2237741440"/>
                    </a:ext>
                  </a:extLst>
                </a:gridCol>
              </a:tblGrid>
              <a:tr h="43140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AVERAGE TEMPERATURE CHANGE IN DIFFERENT MATERIALS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65784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DEGREES CELSIUS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737947714"/>
                  </a:ext>
                </a:extLst>
              </a:tr>
              <a:tr h="1572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Types of Materials (INSULATORS)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1st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u="none" strike="noStrike">
                          <a:effectLst/>
                        </a:rPr>
                        <a:t>2nd Pd Avg. Temp Change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3rd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5th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6th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TOTAL AVG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538920834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Bubble Wrap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428613894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Cotton Balls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355266902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Sand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9.7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3779012180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Shredded Paper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3334862782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Fleece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157517820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Air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31705044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BB1F365-D13D-4367-8271-EDB2B02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800"/>
            <a:ext cx="12191999" cy="1402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Which insulator prevents temperature change the best? </a:t>
            </a:r>
            <a:br>
              <a:rPr lang="en-US" sz="4400" b="1" dirty="0"/>
            </a:br>
            <a:r>
              <a:rPr lang="en-US" sz="40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Why is this the </a:t>
            </a:r>
            <a:r>
              <a:rPr lang="en-US" sz="4000" b="1" i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most</a:t>
            </a:r>
            <a:r>
              <a:rPr lang="en-US" sz="40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relevant data?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201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18724"/>
              </p:ext>
            </p:extLst>
          </p:nvPr>
        </p:nvGraphicFramePr>
        <p:xfrm>
          <a:off x="1242060" y="2013431"/>
          <a:ext cx="9707879" cy="4653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350">
                  <a:extLst>
                    <a:ext uri="{9D8B030D-6E8A-4147-A177-3AD203B41FA5}">
                      <a16:colId xmlns:a16="http://schemas.microsoft.com/office/drawing/2014/main" val="4232657231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2500198214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4013121301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661044158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1225749603"/>
                    </a:ext>
                  </a:extLst>
                </a:gridCol>
                <a:gridCol w="1066500">
                  <a:extLst>
                    <a:ext uri="{9D8B030D-6E8A-4147-A177-3AD203B41FA5}">
                      <a16:colId xmlns:a16="http://schemas.microsoft.com/office/drawing/2014/main" val="2481421658"/>
                    </a:ext>
                  </a:extLst>
                </a:gridCol>
                <a:gridCol w="1797029">
                  <a:extLst>
                    <a:ext uri="{9D8B030D-6E8A-4147-A177-3AD203B41FA5}">
                      <a16:colId xmlns:a16="http://schemas.microsoft.com/office/drawing/2014/main" val="2237741440"/>
                    </a:ext>
                  </a:extLst>
                </a:gridCol>
              </a:tblGrid>
              <a:tr h="43140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AVERAGE TEMPERATURE CHANGE IN DIFFERENT MATERIALS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65784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100" u="none" strike="noStrike">
                          <a:effectLst/>
                        </a:rPr>
                        <a:t>DEGREES CELSIUS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737947714"/>
                  </a:ext>
                </a:extLst>
              </a:tr>
              <a:tr h="1572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Types of Materials (INSULATORS)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1st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u="none" strike="noStrike">
                          <a:effectLst/>
                        </a:rPr>
                        <a:t>2nd Pd Avg. Temp Change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3rd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5th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6th Pd Avg. Temp Change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TOTAL AVG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538920834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Bubble Wrap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428613894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Cotton Balls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355266902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Sand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9.7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3779012180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Shredded Paper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3334862782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Fleece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157517820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Air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9" marR="8459" marT="8459" marB="0" anchor="ctr"/>
                </a:tc>
                <a:extLst>
                  <a:ext uri="{0D108BD9-81ED-4DB2-BD59-A6C34878D82A}">
                    <a16:rowId xmlns:a16="http://schemas.microsoft.com/office/drawing/2014/main" val="231705044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BB1F365-D13D-4367-8271-EDB2B02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" y="726966"/>
            <a:ext cx="12191999" cy="1402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Which insulator had the biggest variety of different temperatures? </a:t>
            </a:r>
            <a:br>
              <a:rPr lang="en-US" sz="4000" b="1" dirty="0"/>
            </a:br>
            <a:r>
              <a:rPr lang="en-US" sz="40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Why is this the </a:t>
            </a:r>
            <a:r>
              <a:rPr lang="en-US" sz="4000" b="1" i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LEAST</a:t>
            </a:r>
            <a:r>
              <a:rPr lang="en-US" sz="40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relevant data?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563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0412-C17F-451E-8A61-FA79C303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b="1" dirty="0"/>
              <a:t>Why would you make a bar graph and not a line graph?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F35833-74AB-4861-8D07-9D174032818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26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911628"/>
              </p:ext>
            </p:extLst>
          </p:nvPr>
        </p:nvGraphicFramePr>
        <p:xfrm>
          <a:off x="447675" y="183356"/>
          <a:ext cx="11296650" cy="649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544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71</TotalTime>
  <Words>612</Words>
  <Application>Microsoft Office PowerPoint</Application>
  <PresentationFormat>Widescreen</PresentationFormat>
  <Paragraphs>191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Mesh</vt:lpstr>
      <vt:lpstr>Relevant  &amp; Irrelevant Data</vt:lpstr>
      <vt:lpstr>EQ: Which noticeable Data Table patterns Can be used as evidence?</vt:lpstr>
      <vt:lpstr>How do you choose which data to use for your CER?</vt:lpstr>
      <vt:lpstr> What is the most relevant data? What is the least relevant data? </vt:lpstr>
      <vt:lpstr>Record your thinking before looking at the next slide…</vt:lpstr>
      <vt:lpstr>Which insulator prevents temperature change the best?  Why is this the most relevant data?  </vt:lpstr>
      <vt:lpstr>Which insulator had the biggest variety of different temperatures?  Why is this the LEAST relevant data?  </vt:lpstr>
      <vt:lpstr>Why would you make a bar graph and not a line graph?</vt:lpstr>
      <vt:lpstr>PowerPoint Presentation</vt:lpstr>
      <vt:lpstr>Record your thinking before looking at the next slide…</vt:lpstr>
      <vt:lpstr>looking at the next slideS…</vt:lpstr>
      <vt:lpstr>Practice finding Relevant &amp; Irrelevant Data…</vt:lpstr>
      <vt:lpstr>PowerPoint Presentation</vt:lpstr>
      <vt:lpstr>PowerPoint Presentation</vt:lpstr>
      <vt:lpstr>Practice Activity  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creator>Jephson-Hernandez, Shannon</dc:creator>
  <cp:lastModifiedBy>Jephson-Hernandez, Shannon</cp:lastModifiedBy>
  <cp:revision>6</cp:revision>
  <dcterms:created xsi:type="dcterms:W3CDTF">2018-04-17T07:12:19Z</dcterms:created>
  <dcterms:modified xsi:type="dcterms:W3CDTF">2018-04-17T08:23:36Z</dcterms:modified>
</cp:coreProperties>
</file>