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0"/>
  </p:notesMasterIdLst>
  <p:sldIdLst>
    <p:sldId id="256" r:id="rId2"/>
    <p:sldId id="279" r:id="rId3"/>
    <p:sldId id="257" r:id="rId4"/>
    <p:sldId id="264" r:id="rId5"/>
    <p:sldId id="262" r:id="rId6"/>
    <p:sldId id="265" r:id="rId7"/>
    <p:sldId id="270" r:id="rId8"/>
    <p:sldId id="269" r:id="rId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23FA56-624C-48DD-8D37-8F8C45C1DD8E}">
  <a:tblStyle styleId="{C323FA56-624C-48DD-8D37-8F8C45C1DD8E}"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A99498A-2077-425B-B42B-C541B8808DC6}"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416DFED8-F741-42D6-A39D-E155BE46F546}"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03" autoAdjust="0"/>
    <p:restoredTop sz="85785" autoAdjust="0"/>
  </p:normalViewPr>
  <p:slideViewPr>
    <p:cSldViewPr>
      <p:cViewPr>
        <p:scale>
          <a:sx n="58" d="100"/>
          <a:sy n="58" d="100"/>
        </p:scale>
        <p:origin x="106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defRPr sz="1100" b="0" i="0" u="none" strike="noStrike" cap="none" baseline="0"/>
            </a:lvl1pPr>
            <a:lvl2pPr marL="0" marR="0" indent="0" algn="l" rtl="0">
              <a:defRPr sz="1100" b="0" i="0" u="none" strike="noStrike" cap="none" baseline="0"/>
            </a:lvl2pPr>
            <a:lvl3pPr marL="0" marR="0" indent="0" algn="l" rtl="0">
              <a:defRPr sz="1100" b="0" i="0" u="none" strike="noStrike" cap="none" baseline="0"/>
            </a:lvl3pPr>
            <a:lvl4pPr marL="0" marR="0" indent="0" algn="l" rtl="0">
              <a:defRPr sz="1100" b="0" i="0" u="none" strike="noStrike" cap="none" baseline="0"/>
            </a:lvl4pPr>
            <a:lvl5pPr marL="0" marR="0" indent="0" algn="l" rtl="0">
              <a:defRPr sz="1100" b="0" i="0" u="none" strike="noStrike" cap="none" baseline="0"/>
            </a:lvl5pPr>
            <a:lvl6pPr marL="0" marR="0" indent="0" algn="l" rtl="0">
              <a:defRPr sz="1100" b="0" i="0" u="none" strike="noStrike" cap="none" baseline="0"/>
            </a:lvl6pPr>
            <a:lvl7pPr marL="0" marR="0" indent="0" algn="l" rtl="0">
              <a:defRPr sz="1100" b="0" i="0" u="none" strike="noStrike" cap="none" baseline="0"/>
            </a:lvl7pPr>
            <a:lvl8pPr marL="0" marR="0" indent="0" algn="l" rtl="0">
              <a:defRPr sz="1100" b="0" i="0" u="none" strike="noStrike" cap="none" baseline="0"/>
            </a:lvl8pPr>
            <a:lvl9pPr marL="0" marR="0" indent="0" algn="l" rtl="0">
              <a:defRPr sz="1100" b="0" i="0" u="none" strike="noStrike" cap="none" baseline="0"/>
            </a:lvl9pPr>
          </a:lstStyle>
          <a:p>
            <a:endParaRPr/>
          </a:p>
        </p:txBody>
      </p:sp>
    </p:spTree>
    <p:extLst>
      <p:ext uri="{BB962C8B-B14F-4D97-AF65-F5344CB8AC3E}">
        <p14:creationId xmlns:p14="http://schemas.microsoft.com/office/powerpoint/2010/main" val="30389433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 name="Shape 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dirty="0"/>
          </a:p>
        </p:txBody>
      </p:sp>
    </p:spTree>
    <p:extLst>
      <p:ext uri="{BB962C8B-B14F-4D97-AF65-F5344CB8AC3E}">
        <p14:creationId xmlns:p14="http://schemas.microsoft.com/office/powerpoint/2010/main" val="348482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567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 name="Shape 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dirty="0"/>
              <a:t>People from all over the world, including students,</a:t>
            </a:r>
            <a:r>
              <a:rPr lang="en-US" baseline="0" dirty="0"/>
              <a:t> contribute to scientific research in subject areas such as biology, astronomy, physics and medicine.</a:t>
            </a:r>
            <a:endParaRPr dirty="0"/>
          </a:p>
        </p:txBody>
      </p:sp>
    </p:spTree>
    <p:extLst>
      <p:ext uri="{BB962C8B-B14F-4D97-AF65-F5344CB8AC3E}">
        <p14:creationId xmlns:p14="http://schemas.microsoft.com/office/powerpoint/2010/main" val="367994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0" name="Shape 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Zooniverse</a:t>
            </a:r>
            <a:r>
              <a:rPr lang="en-US" baseline="0" dirty="0"/>
              <a:t> is a collection of citizen science projects in which volunteers help researchers review and classify the data they have collected, often pictures. Scientists or grad students upload their projects, but simply don’t have enough time in a day or the money to pay people to review this data, so they depend on volunteers to get the job done. It only takes a few minutes to register and learn what to do in these projects to start classifying data.</a:t>
            </a:r>
            <a:endParaRPr lang="en-US" dirty="0"/>
          </a:p>
          <a:p>
            <a:endParaRPr dirty="0"/>
          </a:p>
        </p:txBody>
      </p:sp>
    </p:spTree>
    <p:extLst>
      <p:ext uri="{BB962C8B-B14F-4D97-AF65-F5344CB8AC3E}">
        <p14:creationId xmlns:p14="http://schemas.microsoft.com/office/powerpoint/2010/main" val="16995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baseline="0" dirty="0">
                <a:solidFill>
                  <a:schemeClr val="tx1"/>
                </a:solidFill>
                <a:effectLst/>
                <a:latin typeface="+mn-lt"/>
                <a:ea typeface="+mn-ea"/>
                <a:cs typeface="+mn-cs"/>
              </a:rPr>
              <a:t>This is one I recently examined.</a:t>
            </a:r>
          </a:p>
        </p:txBody>
      </p:sp>
    </p:spTree>
    <p:extLst>
      <p:ext uri="{BB962C8B-B14F-4D97-AF65-F5344CB8AC3E}">
        <p14:creationId xmlns:p14="http://schemas.microsoft.com/office/powerpoint/2010/main" val="339603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6" name="Shape 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dirty="0"/>
          </a:p>
        </p:txBody>
      </p:sp>
    </p:spTree>
    <p:extLst>
      <p:ext uri="{BB962C8B-B14F-4D97-AF65-F5344CB8AC3E}">
        <p14:creationId xmlns:p14="http://schemas.microsoft.com/office/powerpoint/2010/main" val="421980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0884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dirty="0"/>
              <a:t>If there is time…or </a:t>
            </a:r>
            <a:r>
              <a:rPr lang="en-US"/>
              <a:t>can ask these </a:t>
            </a:r>
            <a:r>
              <a:rPr lang="en-US" dirty="0"/>
              <a:t>when moving around the room.</a:t>
            </a:r>
            <a:endParaRPr dirty="0"/>
          </a:p>
        </p:txBody>
      </p:sp>
    </p:spTree>
    <p:extLst>
      <p:ext uri="{BB962C8B-B14F-4D97-AF65-F5344CB8AC3E}">
        <p14:creationId xmlns:p14="http://schemas.microsoft.com/office/powerpoint/2010/main" val="660067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7"/>
        <p:cNvGrpSpPr/>
        <p:nvPr/>
      </p:nvGrpSpPr>
      <p:grpSpPr>
        <a:xfrm>
          <a:off x="0" y="0"/>
          <a:ext cx="0" cy="0"/>
          <a:chOff x="0" y="0"/>
          <a:chExt cx="0" cy="0"/>
        </a:xfrm>
      </p:grpSpPr>
      <p:sp>
        <p:nvSpPr>
          <p:cNvPr id="8" name="Shape 8"/>
          <p:cNvSpPr/>
          <p:nvPr/>
        </p:nvSpPr>
        <p:spPr>
          <a:xfrm rot="10800000" flipH="1">
            <a:off x="0" y="4124511"/>
            <a:ext cx="8458200" cy="949799"/>
          </a:xfrm>
          <a:prstGeom prst="rect">
            <a:avLst/>
          </a:prstGeom>
          <a:solidFill>
            <a:schemeClr val="dk2"/>
          </a:solidFill>
          <a:ln>
            <a:noFill/>
          </a:ln>
        </p:spPr>
        <p:txBody>
          <a:bodyPr lIns="91425" tIns="45700" rIns="91425" bIns="45700" anchor="ctr" anchorCtr="0">
            <a:noAutofit/>
          </a:bodyPr>
          <a:lstStyle/>
          <a:p>
            <a:endParaRPr/>
          </a:p>
        </p:txBody>
      </p:sp>
      <p:sp>
        <p:nvSpPr>
          <p:cNvPr id="9" name="Shape 9"/>
          <p:cNvSpPr txBox="1">
            <a:spLocks noGrp="1"/>
          </p:cNvSpPr>
          <p:nvPr>
            <p:ph type="ctrTitle"/>
          </p:nvPr>
        </p:nvSpPr>
        <p:spPr>
          <a:xfrm>
            <a:off x="685800" y="1734341"/>
            <a:ext cx="7772400" cy="2245499"/>
          </a:xfrm>
          <a:prstGeom prst="rect">
            <a:avLst/>
          </a:prstGeom>
          <a:noFill/>
          <a:ln>
            <a:noFill/>
          </a:ln>
        </p:spPr>
        <p:txBody>
          <a:bodyPr lIns="91425" tIns="91425" rIns="91425" bIns="91425" anchor="b" anchorCtr="0"/>
          <a:lstStyle>
            <a:lvl1pPr marL="0" marR="0" indent="457200" algn="l" rtl="0">
              <a:lnSpc>
                <a:spcPct val="100000"/>
              </a:lnSpc>
              <a:spcBef>
                <a:spcPts val="0"/>
              </a:spcBef>
              <a:spcAft>
                <a:spcPts val="0"/>
              </a:spcAft>
              <a:buClr>
                <a:schemeClr val="dk2"/>
              </a:buClr>
              <a:buFont typeface="Arial"/>
              <a:buNone/>
              <a:defRPr sz="7200" b="1" i="0" u="none" strike="noStrike" cap="none" baseline="0">
                <a:solidFill>
                  <a:schemeClr val="dk2"/>
                </a:solidFill>
                <a:latin typeface="Arial"/>
                <a:ea typeface="Arial"/>
                <a:cs typeface="Arial"/>
                <a:sym typeface="Arial"/>
              </a:defRPr>
            </a:lvl1pPr>
            <a:lvl2pPr marL="0" marR="0" indent="457200" algn="l" rtl="0">
              <a:lnSpc>
                <a:spcPct val="100000"/>
              </a:lnSpc>
              <a:spcBef>
                <a:spcPts val="0"/>
              </a:spcBef>
              <a:spcAft>
                <a:spcPts val="0"/>
              </a:spcAft>
              <a:buClr>
                <a:schemeClr val="dk2"/>
              </a:buClr>
              <a:buFont typeface="Arial"/>
              <a:buNone/>
              <a:defRPr sz="7200" b="1" i="0" u="none" strike="noStrike" cap="none" baseline="0">
                <a:solidFill>
                  <a:schemeClr val="dk2"/>
                </a:solidFill>
                <a:latin typeface="Arial"/>
                <a:ea typeface="Arial"/>
                <a:cs typeface="Arial"/>
                <a:sym typeface="Arial"/>
              </a:defRPr>
            </a:lvl2pPr>
            <a:lvl3pPr marL="0" marR="0" indent="457200" algn="l" rtl="0">
              <a:spcBef>
                <a:spcPts val="0"/>
              </a:spcBef>
              <a:buClr>
                <a:schemeClr val="dk2"/>
              </a:buClr>
              <a:buFont typeface="Arial"/>
              <a:buNone/>
              <a:defRPr sz="7200" b="1" i="0" u="none" strike="noStrike" cap="none" baseline="0">
                <a:solidFill>
                  <a:schemeClr val="dk2"/>
                </a:solidFill>
                <a:latin typeface="Arial"/>
                <a:ea typeface="Arial"/>
                <a:cs typeface="Arial"/>
                <a:sym typeface="Arial"/>
              </a:defRPr>
            </a:lvl3pPr>
            <a:lvl4pPr marL="0" marR="0" indent="457200" algn="l" rtl="0">
              <a:spcBef>
                <a:spcPts val="0"/>
              </a:spcBef>
              <a:buClr>
                <a:schemeClr val="dk2"/>
              </a:buClr>
              <a:buFont typeface="Arial"/>
              <a:buNone/>
              <a:defRPr sz="7200" b="1" i="0" u="none" strike="noStrike" cap="none" baseline="0">
                <a:solidFill>
                  <a:schemeClr val="dk2"/>
                </a:solidFill>
                <a:latin typeface="Arial"/>
                <a:ea typeface="Arial"/>
                <a:cs typeface="Arial"/>
                <a:sym typeface="Arial"/>
              </a:defRPr>
            </a:lvl4pPr>
            <a:lvl5pPr marL="0" marR="0" indent="457200" algn="l" rtl="0">
              <a:spcBef>
                <a:spcPts val="0"/>
              </a:spcBef>
              <a:buClr>
                <a:schemeClr val="dk2"/>
              </a:buClr>
              <a:buFont typeface="Arial"/>
              <a:buNone/>
              <a:defRPr sz="7200" b="1" i="0" u="none" strike="noStrike" cap="none" baseline="0">
                <a:solidFill>
                  <a:schemeClr val="dk2"/>
                </a:solidFill>
                <a:latin typeface="Arial"/>
                <a:ea typeface="Arial"/>
                <a:cs typeface="Arial"/>
                <a:sym typeface="Arial"/>
              </a:defRPr>
            </a:lvl5pPr>
            <a:lvl6pPr marL="0" marR="0" indent="457200" algn="l" rtl="0">
              <a:spcBef>
                <a:spcPts val="0"/>
              </a:spcBef>
              <a:buClr>
                <a:schemeClr val="dk2"/>
              </a:buClr>
              <a:buFont typeface="Arial"/>
              <a:buNone/>
              <a:defRPr sz="7200" b="1" i="0" u="none" strike="noStrike" cap="none" baseline="0">
                <a:solidFill>
                  <a:schemeClr val="dk2"/>
                </a:solidFill>
                <a:latin typeface="Arial"/>
                <a:ea typeface="Arial"/>
                <a:cs typeface="Arial"/>
                <a:sym typeface="Arial"/>
              </a:defRPr>
            </a:lvl6pPr>
            <a:lvl7pPr marL="0" marR="0" indent="457200" algn="l" rtl="0">
              <a:spcBef>
                <a:spcPts val="0"/>
              </a:spcBef>
              <a:buClr>
                <a:schemeClr val="dk2"/>
              </a:buClr>
              <a:buFont typeface="Arial"/>
              <a:buNone/>
              <a:defRPr sz="7200" b="1" i="0" u="none" strike="noStrike" cap="none" baseline="0">
                <a:solidFill>
                  <a:schemeClr val="dk2"/>
                </a:solidFill>
                <a:latin typeface="Arial"/>
                <a:ea typeface="Arial"/>
                <a:cs typeface="Arial"/>
                <a:sym typeface="Arial"/>
              </a:defRPr>
            </a:lvl7pPr>
            <a:lvl8pPr marL="0" marR="0" indent="457200" algn="l" rtl="0">
              <a:spcBef>
                <a:spcPts val="0"/>
              </a:spcBef>
              <a:buClr>
                <a:schemeClr val="dk2"/>
              </a:buClr>
              <a:buFont typeface="Arial"/>
              <a:buNone/>
              <a:defRPr sz="7200" b="1" i="0" u="none" strike="noStrike" cap="none" baseline="0">
                <a:solidFill>
                  <a:schemeClr val="dk2"/>
                </a:solidFill>
                <a:latin typeface="Arial"/>
                <a:ea typeface="Arial"/>
                <a:cs typeface="Arial"/>
                <a:sym typeface="Arial"/>
              </a:defRPr>
            </a:lvl8pPr>
            <a:lvl9pPr marL="0" marR="0" indent="457200" algn="l" rtl="0">
              <a:spcBef>
                <a:spcPts val="0"/>
              </a:spcBef>
              <a:buClr>
                <a:schemeClr val="dk2"/>
              </a:buClr>
              <a:buFont typeface="Arial"/>
              <a:buNone/>
              <a:defRPr sz="7200" b="1" i="0" u="none" strike="noStrike" cap="none" baseline="0">
                <a:solidFill>
                  <a:schemeClr val="dk2"/>
                </a:solidFill>
                <a:latin typeface="Arial"/>
                <a:ea typeface="Arial"/>
                <a:cs typeface="Arial"/>
                <a:sym typeface="Arial"/>
              </a:defRPr>
            </a:lvl9pPr>
          </a:lstStyle>
          <a:p>
            <a:endParaRPr/>
          </a:p>
        </p:txBody>
      </p:sp>
      <p:sp>
        <p:nvSpPr>
          <p:cNvPr id="10" name="Shape 10"/>
          <p:cNvSpPr txBox="1">
            <a:spLocks noGrp="1"/>
          </p:cNvSpPr>
          <p:nvPr>
            <p:ph type="subTitle" idx="1"/>
          </p:nvPr>
        </p:nvSpPr>
        <p:spPr>
          <a:xfrm>
            <a:off x="685800" y="4124476"/>
            <a:ext cx="7772400" cy="949799"/>
          </a:xfrm>
          <a:prstGeom prst="rect">
            <a:avLst/>
          </a:prstGeom>
          <a:noFill/>
          <a:ln>
            <a:noFill/>
          </a:ln>
        </p:spPr>
        <p:txBody>
          <a:bodyPr lIns="91425" tIns="91425" rIns="91425" bIns="91425" anchor="ctr" anchorCtr="0"/>
          <a:lstStyle>
            <a:lvl1pPr marL="0" marR="0" indent="190500" algn="l" rtl="0">
              <a:lnSpc>
                <a:spcPct val="100000"/>
              </a:lnSpc>
              <a:spcBef>
                <a:spcPts val="0"/>
              </a:spcBef>
              <a:spcAft>
                <a:spcPts val="0"/>
              </a:spcAft>
              <a:buClr>
                <a:schemeClr val="lt2"/>
              </a:buClr>
              <a:buFont typeface="Arial"/>
              <a:buNone/>
              <a:defRPr sz="3000" b="1" i="0" u="none" strike="noStrike" cap="none" baseline="0">
                <a:solidFill>
                  <a:schemeClr val="lt2"/>
                </a:solidFill>
                <a:latin typeface="Arial"/>
                <a:ea typeface="Arial"/>
                <a:cs typeface="Arial"/>
                <a:sym typeface="Arial"/>
              </a:defRPr>
            </a:lvl1pPr>
            <a:lvl2pPr marL="0" marR="0" indent="190500" algn="l" rtl="0">
              <a:lnSpc>
                <a:spcPct val="100000"/>
              </a:lnSpc>
              <a:spcBef>
                <a:spcPts val="0"/>
              </a:spcBef>
              <a:spcAft>
                <a:spcPts val="0"/>
              </a:spcAft>
              <a:buClr>
                <a:schemeClr val="lt2"/>
              </a:buClr>
              <a:buFont typeface="Arial"/>
              <a:buNone/>
              <a:defRPr sz="3000" b="1" i="0" u="none" strike="noStrike" cap="none" baseline="0">
                <a:solidFill>
                  <a:schemeClr val="lt2"/>
                </a:solidFill>
                <a:latin typeface="Arial"/>
                <a:ea typeface="Arial"/>
                <a:cs typeface="Arial"/>
                <a:sym typeface="Arial"/>
              </a:defRPr>
            </a:lvl2pPr>
            <a:lvl3pPr marL="0" marR="0" indent="190500" algn="l" rtl="0">
              <a:lnSpc>
                <a:spcPct val="100000"/>
              </a:lnSpc>
              <a:spcBef>
                <a:spcPts val="0"/>
              </a:spcBef>
              <a:spcAft>
                <a:spcPts val="0"/>
              </a:spcAft>
              <a:buClr>
                <a:schemeClr val="lt2"/>
              </a:buClr>
              <a:buFont typeface="Arial"/>
              <a:buNone/>
              <a:defRPr sz="3000" b="1" i="0" u="none" strike="noStrike" cap="none" baseline="0">
                <a:solidFill>
                  <a:schemeClr val="lt2"/>
                </a:solidFill>
                <a:latin typeface="Arial"/>
                <a:ea typeface="Arial"/>
                <a:cs typeface="Arial"/>
                <a:sym typeface="Arial"/>
              </a:defRPr>
            </a:lvl3pPr>
            <a:lvl4pPr marL="0" marR="0" indent="190500" algn="l" rtl="0">
              <a:lnSpc>
                <a:spcPct val="100000"/>
              </a:lnSpc>
              <a:spcBef>
                <a:spcPts val="0"/>
              </a:spcBef>
              <a:spcAft>
                <a:spcPts val="0"/>
              </a:spcAft>
              <a:buClr>
                <a:schemeClr val="lt2"/>
              </a:buClr>
              <a:buFont typeface="Arial"/>
              <a:buNone/>
              <a:defRPr sz="3000" b="1" i="0" u="none" strike="noStrike" cap="none" baseline="0">
                <a:solidFill>
                  <a:schemeClr val="lt2"/>
                </a:solidFill>
                <a:latin typeface="Arial"/>
                <a:ea typeface="Arial"/>
                <a:cs typeface="Arial"/>
                <a:sym typeface="Arial"/>
              </a:defRPr>
            </a:lvl4pPr>
            <a:lvl5pPr marL="0" marR="0" indent="190500" algn="l" rtl="0">
              <a:lnSpc>
                <a:spcPct val="100000"/>
              </a:lnSpc>
              <a:spcBef>
                <a:spcPts val="0"/>
              </a:spcBef>
              <a:spcAft>
                <a:spcPts val="0"/>
              </a:spcAft>
              <a:buClr>
                <a:schemeClr val="lt2"/>
              </a:buClr>
              <a:buFont typeface="Arial"/>
              <a:buNone/>
              <a:defRPr sz="3000" b="1" i="0" u="none" strike="noStrike" cap="none" baseline="0">
                <a:solidFill>
                  <a:schemeClr val="lt2"/>
                </a:solidFill>
                <a:latin typeface="Arial"/>
                <a:ea typeface="Arial"/>
                <a:cs typeface="Arial"/>
                <a:sym typeface="Arial"/>
              </a:defRPr>
            </a:lvl5pPr>
            <a:lvl6pPr marL="0" marR="0" indent="190500" algn="l" rtl="0">
              <a:lnSpc>
                <a:spcPct val="100000"/>
              </a:lnSpc>
              <a:spcBef>
                <a:spcPts val="0"/>
              </a:spcBef>
              <a:spcAft>
                <a:spcPts val="0"/>
              </a:spcAft>
              <a:buClr>
                <a:schemeClr val="lt2"/>
              </a:buClr>
              <a:buFont typeface="Arial"/>
              <a:buNone/>
              <a:defRPr sz="3000" b="1" i="0" u="none" strike="noStrike" cap="none" baseline="0">
                <a:solidFill>
                  <a:schemeClr val="lt2"/>
                </a:solidFill>
                <a:latin typeface="Arial"/>
                <a:ea typeface="Arial"/>
                <a:cs typeface="Arial"/>
                <a:sym typeface="Arial"/>
              </a:defRPr>
            </a:lvl6pPr>
            <a:lvl7pPr marL="0" marR="0" indent="190500" algn="l" rtl="0">
              <a:lnSpc>
                <a:spcPct val="100000"/>
              </a:lnSpc>
              <a:spcBef>
                <a:spcPts val="0"/>
              </a:spcBef>
              <a:spcAft>
                <a:spcPts val="0"/>
              </a:spcAft>
              <a:buClr>
                <a:schemeClr val="lt2"/>
              </a:buClr>
              <a:buFont typeface="Arial"/>
              <a:buNone/>
              <a:defRPr sz="3000" b="1" i="0" u="none" strike="noStrike" cap="none" baseline="0">
                <a:solidFill>
                  <a:schemeClr val="lt2"/>
                </a:solidFill>
                <a:latin typeface="Arial"/>
                <a:ea typeface="Arial"/>
                <a:cs typeface="Arial"/>
                <a:sym typeface="Arial"/>
              </a:defRPr>
            </a:lvl7pPr>
            <a:lvl8pPr marL="0" marR="0" indent="190500" algn="l" rtl="0">
              <a:lnSpc>
                <a:spcPct val="100000"/>
              </a:lnSpc>
              <a:spcBef>
                <a:spcPts val="0"/>
              </a:spcBef>
              <a:spcAft>
                <a:spcPts val="0"/>
              </a:spcAft>
              <a:buClr>
                <a:schemeClr val="lt2"/>
              </a:buClr>
              <a:buFont typeface="Arial"/>
              <a:buNone/>
              <a:defRPr sz="3000" b="1" i="0" u="none" strike="noStrike" cap="none" baseline="0">
                <a:solidFill>
                  <a:schemeClr val="lt2"/>
                </a:solidFill>
                <a:latin typeface="Arial"/>
                <a:ea typeface="Arial"/>
                <a:cs typeface="Arial"/>
                <a:sym typeface="Arial"/>
              </a:defRPr>
            </a:lvl8pPr>
            <a:lvl9pPr marL="0" marR="0" indent="190500" algn="l" rtl="0">
              <a:lnSpc>
                <a:spcPct val="100000"/>
              </a:lnSpc>
              <a:spcBef>
                <a:spcPts val="0"/>
              </a:spcBef>
              <a:spcAft>
                <a:spcPts val="0"/>
              </a:spcAft>
              <a:buClr>
                <a:schemeClr val="lt2"/>
              </a:buClr>
              <a:buFont typeface="Arial"/>
              <a:buNone/>
              <a:defRPr sz="3000" b="1" i="0" u="none" strike="noStrike" cap="none" baseline="0">
                <a:solidFill>
                  <a:schemeClr val="lt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Shape 11"/>
        <p:cNvGrpSpPr/>
        <p:nvPr/>
      </p:nvGrpSpPr>
      <p:grpSpPr>
        <a:xfrm>
          <a:off x="0" y="0"/>
          <a:ext cx="0" cy="0"/>
          <a:chOff x="0" y="0"/>
          <a:chExt cx="0" cy="0"/>
        </a:xfrm>
      </p:grpSpPr>
      <p:sp>
        <p:nvSpPr>
          <p:cNvPr id="12" name="Shape 12"/>
          <p:cNvSpPr/>
          <p:nvPr/>
        </p:nvSpPr>
        <p:spPr>
          <a:xfrm>
            <a:off x="0" y="274636"/>
            <a:ext cx="8686800" cy="1554300"/>
          </a:xfrm>
          <a:prstGeom prst="rect">
            <a:avLst/>
          </a:prstGeom>
          <a:solidFill>
            <a:schemeClr val="dk2"/>
          </a:solidFill>
          <a:ln>
            <a:noFill/>
          </a:ln>
        </p:spPr>
        <p:txBody>
          <a:bodyPr lIns="91425" tIns="45700" rIns="91425" bIns="45700" anchor="ctr" anchorCtr="0">
            <a:noAutofit/>
          </a:bodyPr>
          <a:lstStyle/>
          <a:p>
            <a:endParaRPr/>
          </a:p>
        </p:txBody>
      </p:sp>
      <p:sp>
        <p:nvSpPr>
          <p:cNvPr id="13" name="Shape 13"/>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a:endParaRPr/>
          </a:p>
        </p:txBody>
      </p:sp>
      <p:sp>
        <p:nvSpPr>
          <p:cNvPr id="14" name="Shape 14"/>
          <p:cNvSpPr txBox="1">
            <a:spLocks noGrp="1"/>
          </p:cNvSpPr>
          <p:nvPr>
            <p:ph type="body" idx="1"/>
          </p:nvPr>
        </p:nvSpPr>
        <p:spPr>
          <a:xfrm>
            <a:off x="457200" y="1947332"/>
            <a:ext cx="8229600" cy="4620298"/>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_AND_TWO_COLUMNS">
    <p:spTree>
      <p:nvGrpSpPr>
        <p:cNvPr id="1" name="Shape 15"/>
        <p:cNvGrpSpPr/>
        <p:nvPr/>
      </p:nvGrpSpPr>
      <p:grpSpPr>
        <a:xfrm>
          <a:off x="0" y="0"/>
          <a:ext cx="0" cy="0"/>
          <a:chOff x="0" y="0"/>
          <a:chExt cx="0" cy="0"/>
        </a:xfrm>
      </p:grpSpPr>
      <p:sp>
        <p:nvSpPr>
          <p:cNvPr id="16" name="Shape 16"/>
          <p:cNvSpPr/>
          <p:nvPr/>
        </p:nvSpPr>
        <p:spPr>
          <a:xfrm>
            <a:off x="0" y="274636"/>
            <a:ext cx="8686800" cy="1554300"/>
          </a:xfrm>
          <a:prstGeom prst="rect">
            <a:avLst/>
          </a:prstGeom>
          <a:solidFill>
            <a:schemeClr val="dk2"/>
          </a:solidFill>
          <a:ln>
            <a:noFill/>
          </a:ln>
        </p:spPr>
        <p:txBody>
          <a:bodyPr lIns="91425" tIns="45700" rIns="91425" bIns="45700" anchor="ctr" anchorCtr="0">
            <a:noAutofit/>
          </a:bodyPr>
          <a:lstStyle/>
          <a:p>
            <a:endParaRPr/>
          </a:p>
        </p:txBody>
      </p:sp>
      <p:sp>
        <p:nvSpPr>
          <p:cNvPr id="17" name="Shape 17"/>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algn="l" rtl="0">
              <a:spcBef>
                <a:spcPts val="0"/>
              </a:spcBef>
              <a:buClr>
                <a:schemeClr val="lt1"/>
              </a:buClr>
              <a:buFont typeface="Arial"/>
              <a:buNone/>
              <a:defRPr sz="4800" b="1">
                <a:solidFill>
                  <a:schemeClr val="lt1"/>
                </a:solidFill>
                <a:latin typeface="Arial"/>
                <a:ea typeface="Arial"/>
                <a:cs typeface="Arial"/>
                <a:sym typeface="Arial"/>
              </a:defRPr>
            </a:lvl1pPr>
            <a:lvl2pPr algn="l" rtl="0">
              <a:spcBef>
                <a:spcPts val="0"/>
              </a:spcBef>
              <a:buClr>
                <a:schemeClr val="lt1"/>
              </a:buClr>
              <a:buFont typeface="Arial"/>
              <a:buNone/>
              <a:defRPr sz="4800" b="1">
                <a:solidFill>
                  <a:schemeClr val="lt1"/>
                </a:solidFill>
                <a:latin typeface="Arial"/>
                <a:ea typeface="Arial"/>
                <a:cs typeface="Arial"/>
                <a:sym typeface="Arial"/>
              </a:defRPr>
            </a:lvl2pPr>
            <a:lvl3pPr algn="l" rtl="0">
              <a:spcBef>
                <a:spcPts val="0"/>
              </a:spcBef>
              <a:buClr>
                <a:schemeClr val="lt1"/>
              </a:buClr>
              <a:buFont typeface="Arial"/>
              <a:buNone/>
              <a:defRPr sz="4800" b="1">
                <a:solidFill>
                  <a:schemeClr val="lt1"/>
                </a:solidFill>
                <a:latin typeface="Arial"/>
                <a:ea typeface="Arial"/>
                <a:cs typeface="Arial"/>
                <a:sym typeface="Arial"/>
              </a:defRPr>
            </a:lvl3pPr>
            <a:lvl4pPr algn="l" rtl="0">
              <a:spcBef>
                <a:spcPts val="0"/>
              </a:spcBef>
              <a:buClr>
                <a:schemeClr val="lt1"/>
              </a:buClr>
              <a:buFont typeface="Arial"/>
              <a:buNone/>
              <a:defRPr sz="4800" b="1">
                <a:solidFill>
                  <a:schemeClr val="lt1"/>
                </a:solidFill>
                <a:latin typeface="Arial"/>
                <a:ea typeface="Arial"/>
                <a:cs typeface="Arial"/>
                <a:sym typeface="Arial"/>
              </a:defRPr>
            </a:lvl4pPr>
            <a:lvl5pPr algn="l" rtl="0">
              <a:spcBef>
                <a:spcPts val="0"/>
              </a:spcBef>
              <a:buClr>
                <a:schemeClr val="lt1"/>
              </a:buClr>
              <a:buFont typeface="Arial"/>
              <a:buNone/>
              <a:defRPr sz="4800" b="1">
                <a:solidFill>
                  <a:schemeClr val="lt1"/>
                </a:solidFill>
                <a:latin typeface="Arial"/>
                <a:ea typeface="Arial"/>
                <a:cs typeface="Arial"/>
                <a:sym typeface="Arial"/>
              </a:defRPr>
            </a:lvl5pPr>
            <a:lvl6pPr algn="l" rtl="0">
              <a:spcBef>
                <a:spcPts val="0"/>
              </a:spcBef>
              <a:buClr>
                <a:schemeClr val="lt1"/>
              </a:buClr>
              <a:buFont typeface="Arial"/>
              <a:buNone/>
              <a:defRPr sz="4800" b="1">
                <a:solidFill>
                  <a:schemeClr val="lt1"/>
                </a:solidFill>
                <a:latin typeface="Arial"/>
                <a:ea typeface="Arial"/>
                <a:cs typeface="Arial"/>
                <a:sym typeface="Arial"/>
              </a:defRPr>
            </a:lvl6pPr>
            <a:lvl7pPr algn="l" rtl="0">
              <a:spcBef>
                <a:spcPts val="0"/>
              </a:spcBef>
              <a:buClr>
                <a:schemeClr val="lt1"/>
              </a:buClr>
              <a:buFont typeface="Arial"/>
              <a:buNone/>
              <a:defRPr sz="4800" b="1">
                <a:solidFill>
                  <a:schemeClr val="lt1"/>
                </a:solidFill>
                <a:latin typeface="Arial"/>
                <a:ea typeface="Arial"/>
                <a:cs typeface="Arial"/>
                <a:sym typeface="Arial"/>
              </a:defRPr>
            </a:lvl7pPr>
            <a:lvl8pPr algn="l" rtl="0">
              <a:spcBef>
                <a:spcPts val="0"/>
              </a:spcBef>
              <a:buClr>
                <a:schemeClr val="lt1"/>
              </a:buClr>
              <a:buFont typeface="Arial"/>
              <a:buNone/>
              <a:defRPr sz="4800" b="1">
                <a:solidFill>
                  <a:schemeClr val="lt1"/>
                </a:solidFill>
                <a:latin typeface="Arial"/>
                <a:ea typeface="Arial"/>
                <a:cs typeface="Arial"/>
                <a:sym typeface="Arial"/>
              </a:defRPr>
            </a:lvl8pPr>
            <a:lvl9pPr algn="l" rtl="0">
              <a:spcBef>
                <a:spcPts val="0"/>
              </a:spcBef>
              <a:buClr>
                <a:schemeClr val="lt1"/>
              </a:buClr>
              <a:buFont typeface="Arial"/>
              <a:buNone/>
              <a:defRPr sz="4800" b="1">
                <a:solidFill>
                  <a:schemeClr val="lt1"/>
                </a:solidFill>
                <a:latin typeface="Arial"/>
                <a:ea typeface="Arial"/>
                <a:cs typeface="Arial"/>
                <a:sym typeface="Arial"/>
              </a:defRPr>
            </a:lvl9pPr>
          </a:lstStyle>
          <a:p>
            <a:endParaRPr/>
          </a:p>
        </p:txBody>
      </p:sp>
      <p:sp>
        <p:nvSpPr>
          <p:cNvPr id="18" name="Shape 18"/>
          <p:cNvSpPr txBox="1">
            <a:spLocks noGrp="1"/>
          </p:cNvSpPr>
          <p:nvPr>
            <p:ph type="body" idx="1"/>
          </p:nvPr>
        </p:nvSpPr>
        <p:spPr>
          <a:xfrm>
            <a:off x="457200" y="1947332"/>
            <a:ext cx="4030200" cy="4620298"/>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9" name="Shape 19"/>
          <p:cNvSpPr txBox="1">
            <a:spLocks noGrp="1"/>
          </p:cNvSpPr>
          <p:nvPr>
            <p:ph type="body" idx="2"/>
          </p:nvPr>
        </p:nvSpPr>
        <p:spPr>
          <a:xfrm>
            <a:off x="4656667" y="1949210"/>
            <a:ext cx="4030200" cy="4620298"/>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Shape 20"/>
        <p:cNvGrpSpPr/>
        <p:nvPr/>
      </p:nvGrpSpPr>
      <p:grpSpPr>
        <a:xfrm>
          <a:off x="0" y="0"/>
          <a:ext cx="0" cy="0"/>
          <a:chOff x="0" y="0"/>
          <a:chExt cx="0" cy="0"/>
        </a:xfrm>
      </p:grpSpPr>
      <p:sp>
        <p:nvSpPr>
          <p:cNvPr id="21" name="Shape 21"/>
          <p:cNvSpPr/>
          <p:nvPr/>
        </p:nvSpPr>
        <p:spPr>
          <a:xfrm>
            <a:off x="0" y="274636"/>
            <a:ext cx="8686800" cy="1554300"/>
          </a:xfrm>
          <a:prstGeom prst="rect">
            <a:avLst/>
          </a:prstGeom>
          <a:solidFill>
            <a:schemeClr val="dk2"/>
          </a:solidFill>
          <a:ln>
            <a:noFill/>
          </a:ln>
        </p:spPr>
        <p:txBody>
          <a:bodyPr lIns="91425" tIns="45700" rIns="91425" bIns="45700" anchor="ctr" anchorCtr="0">
            <a:noAutofit/>
          </a:bodyPr>
          <a:lstStyle/>
          <a:p>
            <a:endParaRPr/>
          </a:p>
        </p:txBody>
      </p:sp>
      <p:sp>
        <p:nvSpPr>
          <p:cNvPr id="22" name="Shape 22"/>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algn="l" rtl="0">
              <a:spcBef>
                <a:spcPts val="0"/>
              </a:spcBef>
              <a:buClr>
                <a:schemeClr val="lt1"/>
              </a:buClr>
              <a:buFont typeface="Arial"/>
              <a:buNone/>
              <a:defRPr sz="4800" b="1">
                <a:solidFill>
                  <a:schemeClr val="lt1"/>
                </a:solidFill>
                <a:latin typeface="Arial"/>
                <a:ea typeface="Arial"/>
                <a:cs typeface="Arial"/>
                <a:sym typeface="Arial"/>
              </a:defRPr>
            </a:lvl1pPr>
            <a:lvl2pPr algn="l" rtl="0">
              <a:spcBef>
                <a:spcPts val="0"/>
              </a:spcBef>
              <a:buClr>
                <a:schemeClr val="lt1"/>
              </a:buClr>
              <a:buFont typeface="Arial"/>
              <a:buNone/>
              <a:defRPr sz="4800" b="1">
                <a:solidFill>
                  <a:schemeClr val="lt1"/>
                </a:solidFill>
                <a:latin typeface="Arial"/>
                <a:ea typeface="Arial"/>
                <a:cs typeface="Arial"/>
                <a:sym typeface="Arial"/>
              </a:defRPr>
            </a:lvl2pPr>
            <a:lvl3pPr algn="l" rtl="0">
              <a:spcBef>
                <a:spcPts val="0"/>
              </a:spcBef>
              <a:buClr>
                <a:schemeClr val="lt1"/>
              </a:buClr>
              <a:buFont typeface="Arial"/>
              <a:buNone/>
              <a:defRPr sz="4800" b="1">
                <a:solidFill>
                  <a:schemeClr val="lt1"/>
                </a:solidFill>
                <a:latin typeface="Arial"/>
                <a:ea typeface="Arial"/>
                <a:cs typeface="Arial"/>
                <a:sym typeface="Arial"/>
              </a:defRPr>
            </a:lvl3pPr>
            <a:lvl4pPr algn="l" rtl="0">
              <a:spcBef>
                <a:spcPts val="0"/>
              </a:spcBef>
              <a:buClr>
                <a:schemeClr val="lt1"/>
              </a:buClr>
              <a:buFont typeface="Arial"/>
              <a:buNone/>
              <a:defRPr sz="4800" b="1">
                <a:solidFill>
                  <a:schemeClr val="lt1"/>
                </a:solidFill>
                <a:latin typeface="Arial"/>
                <a:ea typeface="Arial"/>
                <a:cs typeface="Arial"/>
                <a:sym typeface="Arial"/>
              </a:defRPr>
            </a:lvl4pPr>
            <a:lvl5pPr algn="l" rtl="0">
              <a:spcBef>
                <a:spcPts val="0"/>
              </a:spcBef>
              <a:buClr>
                <a:schemeClr val="lt1"/>
              </a:buClr>
              <a:buFont typeface="Arial"/>
              <a:buNone/>
              <a:defRPr sz="4800" b="1">
                <a:solidFill>
                  <a:schemeClr val="lt1"/>
                </a:solidFill>
                <a:latin typeface="Arial"/>
                <a:ea typeface="Arial"/>
                <a:cs typeface="Arial"/>
                <a:sym typeface="Arial"/>
              </a:defRPr>
            </a:lvl5pPr>
            <a:lvl6pPr algn="l" rtl="0">
              <a:spcBef>
                <a:spcPts val="0"/>
              </a:spcBef>
              <a:buClr>
                <a:schemeClr val="lt1"/>
              </a:buClr>
              <a:buFont typeface="Arial"/>
              <a:buNone/>
              <a:defRPr sz="4800" b="1">
                <a:solidFill>
                  <a:schemeClr val="lt1"/>
                </a:solidFill>
                <a:latin typeface="Arial"/>
                <a:ea typeface="Arial"/>
                <a:cs typeface="Arial"/>
                <a:sym typeface="Arial"/>
              </a:defRPr>
            </a:lvl6pPr>
            <a:lvl7pPr algn="l" rtl="0">
              <a:spcBef>
                <a:spcPts val="0"/>
              </a:spcBef>
              <a:buClr>
                <a:schemeClr val="lt1"/>
              </a:buClr>
              <a:buFont typeface="Arial"/>
              <a:buNone/>
              <a:defRPr sz="4800" b="1">
                <a:solidFill>
                  <a:schemeClr val="lt1"/>
                </a:solidFill>
                <a:latin typeface="Arial"/>
                <a:ea typeface="Arial"/>
                <a:cs typeface="Arial"/>
                <a:sym typeface="Arial"/>
              </a:defRPr>
            </a:lvl7pPr>
            <a:lvl8pPr algn="l" rtl="0">
              <a:spcBef>
                <a:spcPts val="0"/>
              </a:spcBef>
              <a:buClr>
                <a:schemeClr val="lt1"/>
              </a:buClr>
              <a:buFont typeface="Arial"/>
              <a:buNone/>
              <a:defRPr sz="4800" b="1">
                <a:solidFill>
                  <a:schemeClr val="lt1"/>
                </a:solidFill>
                <a:latin typeface="Arial"/>
                <a:ea typeface="Arial"/>
                <a:cs typeface="Arial"/>
                <a:sym typeface="Arial"/>
              </a:defRPr>
            </a:lvl8pPr>
            <a:lvl9pPr algn="l" rtl="0">
              <a:spcBef>
                <a:spcPts val="0"/>
              </a:spcBef>
              <a:buClr>
                <a:schemeClr val="lt1"/>
              </a:buClr>
              <a:buFont typeface="Arial"/>
              <a:buNone/>
              <a:defRPr sz="4800"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_ONLY">
    <p:spTree>
      <p:nvGrpSpPr>
        <p:cNvPr id="1" name="Shape 23"/>
        <p:cNvGrpSpPr/>
        <p:nvPr/>
      </p:nvGrpSpPr>
      <p:grpSpPr>
        <a:xfrm>
          <a:off x="0" y="0"/>
          <a:ext cx="0" cy="0"/>
          <a:chOff x="0" y="0"/>
          <a:chExt cx="0" cy="0"/>
        </a:xfrm>
      </p:grpSpPr>
      <p:sp>
        <p:nvSpPr>
          <p:cNvPr id="24" name="Shape 24"/>
          <p:cNvSpPr/>
          <p:nvPr/>
        </p:nvSpPr>
        <p:spPr>
          <a:xfrm>
            <a:off x="0" y="5875078"/>
            <a:ext cx="8686800" cy="692700"/>
          </a:xfrm>
          <a:prstGeom prst="rect">
            <a:avLst/>
          </a:prstGeom>
          <a:solidFill>
            <a:schemeClr val="dk2"/>
          </a:solidFill>
          <a:ln>
            <a:noFill/>
          </a:ln>
        </p:spPr>
        <p:txBody>
          <a:bodyPr lIns="91425" tIns="45700" rIns="91425" bIns="45700" anchor="ctr" anchorCtr="0">
            <a:noAutofit/>
          </a:bodyPr>
          <a:lstStyle/>
          <a:p>
            <a:endParaRPr/>
          </a:p>
        </p:txBody>
      </p:sp>
      <p:sp>
        <p:nvSpPr>
          <p:cNvPr id="25" name="Shape 25"/>
          <p:cNvSpPr txBox="1">
            <a:spLocks noGrp="1"/>
          </p:cNvSpPr>
          <p:nvPr>
            <p:ph type="body" idx="1"/>
          </p:nvPr>
        </p:nvSpPr>
        <p:spPr>
          <a:xfrm>
            <a:off x="457200" y="5875078"/>
            <a:ext cx="8229600" cy="692700"/>
          </a:xfrm>
          <a:prstGeom prst="rect">
            <a:avLst/>
          </a:prstGeom>
          <a:noFill/>
          <a:ln>
            <a:noFill/>
          </a:ln>
        </p:spPr>
        <p:txBody>
          <a:bodyPr lIns="91425" tIns="91425" rIns="91425" bIns="91425" anchor="ctr" anchorCtr="0"/>
          <a:lstStyle>
            <a:lvl1pPr marL="342900" indent="-88901" algn="l" rtl="0">
              <a:lnSpc>
                <a:spcPct val="100000"/>
              </a:lnSpc>
              <a:spcBef>
                <a:spcPts val="0"/>
              </a:spcBef>
              <a:spcAft>
                <a:spcPts val="0"/>
              </a:spcAft>
              <a:buClr>
                <a:schemeClr val="lt1"/>
              </a:buClr>
              <a:buFont typeface="Arial"/>
              <a:buChar char="•"/>
              <a:defRPr sz="2400" b="1" i="0">
                <a:solidFill>
                  <a:schemeClr val="lt1"/>
                </a:solidFill>
              </a:defRPr>
            </a:lvl1pPr>
            <a:lvl2pPr marL="342900" indent="-190500" algn="l" rtl="0">
              <a:lnSpc>
                <a:spcPct val="100000"/>
              </a:lnSpc>
              <a:spcBef>
                <a:spcPts val="0"/>
              </a:spcBef>
              <a:spcAft>
                <a:spcPts val="0"/>
              </a:spcAft>
              <a:buClr>
                <a:schemeClr val="lt1"/>
              </a:buClr>
              <a:buFont typeface="Arial"/>
              <a:buChar char="o"/>
              <a:defRPr sz="2400" b="1" i="0">
                <a:solidFill>
                  <a:schemeClr val="lt1"/>
                </a:solidFill>
              </a:defRPr>
            </a:lvl2pPr>
            <a:lvl3pPr marL="342900" indent="-190500" algn="l" rtl="0">
              <a:lnSpc>
                <a:spcPct val="100000"/>
              </a:lnSpc>
              <a:spcBef>
                <a:spcPts val="0"/>
              </a:spcBef>
              <a:spcAft>
                <a:spcPts val="0"/>
              </a:spcAft>
              <a:buClr>
                <a:schemeClr val="lt1"/>
              </a:buClr>
              <a:buFont typeface="Arial"/>
              <a:buChar char="▪"/>
              <a:defRPr sz="2400" b="1" i="0">
                <a:solidFill>
                  <a:schemeClr val="lt1"/>
                </a:solidFill>
              </a:defRPr>
            </a:lvl3pPr>
            <a:lvl4pPr marL="342900" indent="-88901" algn="l" rtl="0">
              <a:lnSpc>
                <a:spcPct val="100000"/>
              </a:lnSpc>
              <a:spcBef>
                <a:spcPts val="0"/>
              </a:spcBef>
              <a:spcAft>
                <a:spcPts val="0"/>
              </a:spcAft>
              <a:buClr>
                <a:schemeClr val="lt1"/>
              </a:buClr>
              <a:buFont typeface="Arial"/>
              <a:buChar char="•"/>
              <a:defRPr sz="2400" b="1" i="0">
                <a:solidFill>
                  <a:schemeClr val="lt1"/>
                </a:solidFill>
              </a:defRPr>
            </a:lvl4pPr>
            <a:lvl5pPr marL="342900" indent="-190500" algn="l" rtl="0">
              <a:lnSpc>
                <a:spcPct val="100000"/>
              </a:lnSpc>
              <a:spcBef>
                <a:spcPts val="0"/>
              </a:spcBef>
              <a:spcAft>
                <a:spcPts val="0"/>
              </a:spcAft>
              <a:buClr>
                <a:schemeClr val="lt1"/>
              </a:buClr>
              <a:buFont typeface="Arial"/>
              <a:buChar char="o"/>
              <a:defRPr sz="2400" b="1" i="0">
                <a:solidFill>
                  <a:schemeClr val="lt1"/>
                </a:solidFill>
              </a:defRPr>
            </a:lvl5pPr>
            <a:lvl6pPr marL="342900" indent="-190500" algn="l" rtl="0">
              <a:lnSpc>
                <a:spcPct val="100000"/>
              </a:lnSpc>
              <a:spcBef>
                <a:spcPts val="0"/>
              </a:spcBef>
              <a:spcAft>
                <a:spcPts val="0"/>
              </a:spcAft>
              <a:buClr>
                <a:schemeClr val="lt1"/>
              </a:buClr>
              <a:buFont typeface="Arial"/>
              <a:buChar char="▪"/>
              <a:defRPr sz="2400" b="1" i="0">
                <a:solidFill>
                  <a:schemeClr val="lt1"/>
                </a:solidFill>
              </a:defRPr>
            </a:lvl6pPr>
            <a:lvl7pPr marL="342900" indent="-88901" algn="l" rtl="0">
              <a:lnSpc>
                <a:spcPct val="100000"/>
              </a:lnSpc>
              <a:spcBef>
                <a:spcPts val="0"/>
              </a:spcBef>
              <a:spcAft>
                <a:spcPts val="0"/>
              </a:spcAft>
              <a:buClr>
                <a:schemeClr val="lt1"/>
              </a:buClr>
              <a:buFont typeface="Arial"/>
              <a:buChar char="•"/>
              <a:defRPr sz="2400" b="1" i="0">
                <a:solidFill>
                  <a:schemeClr val="lt1"/>
                </a:solidFill>
              </a:defRPr>
            </a:lvl7pPr>
            <a:lvl8pPr marL="342900" indent="-190500" algn="l" rtl="0">
              <a:lnSpc>
                <a:spcPct val="100000"/>
              </a:lnSpc>
              <a:spcBef>
                <a:spcPts val="0"/>
              </a:spcBef>
              <a:spcAft>
                <a:spcPts val="0"/>
              </a:spcAft>
              <a:buClr>
                <a:schemeClr val="lt1"/>
              </a:buClr>
              <a:buFont typeface="Arial"/>
              <a:buChar char="o"/>
              <a:defRPr sz="2400" b="1" i="0">
                <a:solidFill>
                  <a:schemeClr val="lt1"/>
                </a:solidFill>
              </a:defRPr>
            </a:lvl8pPr>
            <a:lvl9pPr marL="342900" indent="-190500" algn="l" rtl="0">
              <a:lnSpc>
                <a:spcPct val="100000"/>
              </a:lnSpc>
              <a:spcBef>
                <a:spcPts val="0"/>
              </a:spcBef>
              <a:spcAft>
                <a:spcPts val="0"/>
              </a:spcAft>
              <a:buClr>
                <a:schemeClr val="lt1"/>
              </a:buClr>
              <a:buFont typeface="Arial"/>
              <a:buChar char="▪"/>
              <a:defRPr sz="2400" b="1" i="0">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marL="0" marR="0" indent="304800" algn="l" rtl="0">
              <a:lnSpc>
                <a:spcPct val="100000"/>
              </a:lnSpc>
              <a:spcBef>
                <a:spcPts val="0"/>
              </a:spcBef>
              <a:spcAft>
                <a:spcPts val="0"/>
              </a:spcAft>
              <a:buClr>
                <a:schemeClr val="lt1"/>
              </a:buClr>
              <a:buFont typeface="Arial"/>
              <a:buNone/>
              <a:defRPr sz="4800" b="1" i="0" u="none" strike="noStrike" cap="none" baseline="0">
                <a:solidFill>
                  <a:schemeClr val="lt1"/>
                </a:solidFill>
                <a:latin typeface="Arial"/>
                <a:ea typeface="Arial"/>
                <a:cs typeface="Arial"/>
                <a:sym typeface="Arial"/>
              </a:defRPr>
            </a:lvl1pPr>
            <a:lvl2pPr marL="0" marR="0" indent="304800" algn="l" rtl="0">
              <a:lnSpc>
                <a:spcPct val="100000"/>
              </a:lnSpc>
              <a:spcBef>
                <a:spcPts val="0"/>
              </a:spcBef>
              <a:spcAft>
                <a:spcPts val="0"/>
              </a:spcAft>
              <a:buClr>
                <a:schemeClr val="lt1"/>
              </a:buClr>
              <a:buFont typeface="Arial"/>
              <a:buNone/>
              <a:defRPr sz="4800" b="1" i="0" u="none" strike="noStrike" cap="none" baseline="0">
                <a:solidFill>
                  <a:schemeClr val="lt1"/>
                </a:solidFill>
                <a:latin typeface="Arial"/>
                <a:ea typeface="Arial"/>
                <a:cs typeface="Arial"/>
                <a:sym typeface="Arial"/>
              </a:defRPr>
            </a:lvl2pPr>
            <a:lvl3pPr marL="0" marR="0" indent="304800" algn="l" rtl="0">
              <a:spcBef>
                <a:spcPts val="0"/>
              </a:spcBef>
              <a:buClr>
                <a:schemeClr val="lt1"/>
              </a:buClr>
              <a:buFont typeface="Arial"/>
              <a:buNone/>
              <a:defRPr sz="4800" b="1" i="0" u="none" strike="noStrike" cap="none" baseline="0">
                <a:solidFill>
                  <a:schemeClr val="lt1"/>
                </a:solidFill>
                <a:latin typeface="Arial"/>
                <a:ea typeface="Arial"/>
                <a:cs typeface="Arial"/>
                <a:sym typeface="Arial"/>
              </a:defRPr>
            </a:lvl3pPr>
            <a:lvl4pPr marL="0" marR="0" indent="304800" algn="l" rtl="0">
              <a:spcBef>
                <a:spcPts val="0"/>
              </a:spcBef>
              <a:buClr>
                <a:schemeClr val="lt1"/>
              </a:buClr>
              <a:buFont typeface="Arial"/>
              <a:buNone/>
              <a:defRPr sz="4800" b="1" i="0" u="none" strike="noStrike" cap="none" baseline="0">
                <a:solidFill>
                  <a:schemeClr val="lt1"/>
                </a:solidFill>
                <a:latin typeface="Arial"/>
                <a:ea typeface="Arial"/>
                <a:cs typeface="Arial"/>
                <a:sym typeface="Arial"/>
              </a:defRPr>
            </a:lvl4pPr>
            <a:lvl5pPr marL="0" marR="0" indent="304800" algn="l" rtl="0">
              <a:spcBef>
                <a:spcPts val="0"/>
              </a:spcBef>
              <a:buClr>
                <a:schemeClr val="lt1"/>
              </a:buClr>
              <a:buFont typeface="Arial"/>
              <a:buNone/>
              <a:defRPr sz="4800" b="1" i="0" u="none" strike="noStrike" cap="none" baseline="0">
                <a:solidFill>
                  <a:schemeClr val="lt1"/>
                </a:solidFill>
                <a:latin typeface="Arial"/>
                <a:ea typeface="Arial"/>
                <a:cs typeface="Arial"/>
                <a:sym typeface="Arial"/>
              </a:defRPr>
            </a:lvl5pPr>
            <a:lvl6pPr marL="0" marR="0" indent="304800" algn="l" rtl="0">
              <a:spcBef>
                <a:spcPts val="0"/>
              </a:spcBef>
              <a:buClr>
                <a:schemeClr val="lt1"/>
              </a:buClr>
              <a:buFont typeface="Arial"/>
              <a:buNone/>
              <a:defRPr sz="4800" b="1" i="0" u="none" strike="noStrike" cap="none" baseline="0">
                <a:solidFill>
                  <a:schemeClr val="lt1"/>
                </a:solidFill>
                <a:latin typeface="Arial"/>
                <a:ea typeface="Arial"/>
                <a:cs typeface="Arial"/>
                <a:sym typeface="Arial"/>
              </a:defRPr>
            </a:lvl6pPr>
            <a:lvl7pPr marL="0" marR="0" indent="304800" algn="l" rtl="0">
              <a:spcBef>
                <a:spcPts val="0"/>
              </a:spcBef>
              <a:buClr>
                <a:schemeClr val="lt1"/>
              </a:buClr>
              <a:buFont typeface="Arial"/>
              <a:buNone/>
              <a:defRPr sz="4800" b="1" i="0" u="none" strike="noStrike" cap="none" baseline="0">
                <a:solidFill>
                  <a:schemeClr val="lt1"/>
                </a:solidFill>
                <a:latin typeface="Arial"/>
                <a:ea typeface="Arial"/>
                <a:cs typeface="Arial"/>
                <a:sym typeface="Arial"/>
              </a:defRPr>
            </a:lvl7pPr>
            <a:lvl8pPr marL="0" marR="0" indent="304800" algn="l" rtl="0">
              <a:spcBef>
                <a:spcPts val="0"/>
              </a:spcBef>
              <a:buClr>
                <a:schemeClr val="lt1"/>
              </a:buClr>
              <a:buFont typeface="Arial"/>
              <a:buNone/>
              <a:defRPr sz="4800" b="1" i="0" u="none" strike="noStrike" cap="none" baseline="0">
                <a:solidFill>
                  <a:schemeClr val="lt1"/>
                </a:solidFill>
                <a:latin typeface="Arial"/>
                <a:ea typeface="Arial"/>
                <a:cs typeface="Arial"/>
                <a:sym typeface="Arial"/>
              </a:defRPr>
            </a:lvl8pPr>
            <a:lvl9pPr marL="0" marR="0" indent="304800" algn="l" rtl="0">
              <a:spcBef>
                <a:spcPts val="0"/>
              </a:spcBef>
              <a:buClr>
                <a:schemeClr val="lt1"/>
              </a:buClr>
              <a:buFont typeface="Arial"/>
              <a:buNone/>
              <a:defRPr sz="4800" b="1" i="0" u="none" strike="noStrike" cap="none" baseline="0">
                <a:solidFill>
                  <a:schemeClr val="l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947332"/>
            <a:ext cx="8229600" cy="4620298"/>
          </a:xfrm>
          <a:prstGeom prst="rect">
            <a:avLst/>
          </a:prstGeom>
          <a:noFill/>
          <a:ln>
            <a:noFill/>
          </a:ln>
        </p:spPr>
        <p:txBody>
          <a:bodyPr lIns="91425" tIns="91425" rIns="91425" bIns="91425" anchor="t" anchorCtr="0"/>
          <a:lstStyle>
            <a:lvl1pPr marL="342900" marR="0" indent="-25401" algn="l" rtl="0">
              <a:lnSpc>
                <a:spcPct val="100000"/>
              </a:lnSpc>
              <a:spcBef>
                <a:spcPts val="600"/>
              </a:spcBef>
              <a:spcAft>
                <a:spcPts val="0"/>
              </a:spcAft>
              <a:buClr>
                <a:schemeClr val="dk2"/>
              </a:buClr>
              <a:buFont typeface="Arial"/>
              <a:buChar char="•"/>
              <a:defRPr sz="3000" b="0" i="0" u="none" strike="noStrike" cap="none" baseline="0">
                <a:solidFill>
                  <a:schemeClr val="dk2"/>
                </a:solidFill>
                <a:latin typeface="Arial"/>
                <a:ea typeface="Arial"/>
                <a:cs typeface="Arial"/>
                <a:sym typeface="Arial"/>
              </a:defRPr>
            </a:lvl1pPr>
            <a:lvl2pPr marL="742950" marR="0" indent="-133350" algn="l" rtl="0">
              <a:lnSpc>
                <a:spcPct val="100000"/>
              </a:lnSpc>
              <a:spcBef>
                <a:spcPts val="480"/>
              </a:spcBef>
              <a:spcAft>
                <a:spcPts val="0"/>
              </a:spcAft>
              <a:buClr>
                <a:schemeClr val="dk2"/>
              </a:buClr>
              <a:buFont typeface="Arial"/>
              <a:buChar char="o"/>
              <a:defRPr sz="2400" b="0" i="0" u="none" strike="noStrike" cap="none" baseline="0">
                <a:solidFill>
                  <a:schemeClr val="dk2"/>
                </a:solidFill>
                <a:latin typeface="Arial"/>
                <a:ea typeface="Arial"/>
                <a:cs typeface="Arial"/>
                <a:sym typeface="Arial"/>
              </a:defRPr>
            </a:lvl2pPr>
            <a:lvl3pPr marL="1143000" marR="0" indent="-76200" algn="l" rtl="0">
              <a:lnSpc>
                <a:spcPct val="100000"/>
              </a:lnSpc>
              <a:spcBef>
                <a:spcPts val="480"/>
              </a:spcBef>
              <a:spcAft>
                <a:spcPts val="0"/>
              </a:spcAft>
              <a:buClr>
                <a:schemeClr val="dk2"/>
              </a:buClr>
              <a:buFont typeface="Arial"/>
              <a:buChar char="▪"/>
              <a:defRPr sz="2400" b="0" i="0" u="none" strike="noStrike" cap="none" baseline="0">
                <a:solidFill>
                  <a:schemeClr val="dk2"/>
                </a:solidFill>
                <a:latin typeface="Arial"/>
                <a:ea typeface="Arial"/>
                <a:cs typeface="Arial"/>
                <a:sym typeface="Arial"/>
              </a:defRPr>
            </a:lvl3pPr>
            <a:lvl4pPr marL="1600200" marR="0" indent="-38100" algn="l" rtl="0">
              <a:lnSpc>
                <a:spcPct val="100000"/>
              </a:lnSpc>
              <a:spcBef>
                <a:spcPts val="360"/>
              </a:spcBef>
              <a:spcAft>
                <a:spcPts val="0"/>
              </a:spcAft>
              <a:buClr>
                <a:schemeClr val="dk2"/>
              </a:buClr>
              <a:buFont typeface="Arial"/>
              <a:buChar char="•"/>
              <a:defRPr sz="1800" b="0" i="0" u="none" strike="noStrike" cap="none" baseline="0">
                <a:solidFill>
                  <a:schemeClr val="dk2"/>
                </a:solidFill>
                <a:latin typeface="Arial"/>
                <a:ea typeface="Arial"/>
                <a:cs typeface="Arial"/>
                <a:sym typeface="Arial"/>
              </a:defRPr>
            </a:lvl4pPr>
            <a:lvl5pPr marL="2057400" marR="0" indent="-114300" algn="l" rtl="0">
              <a:lnSpc>
                <a:spcPct val="100000"/>
              </a:lnSpc>
              <a:spcBef>
                <a:spcPts val="360"/>
              </a:spcBef>
              <a:spcAft>
                <a:spcPts val="0"/>
              </a:spcAft>
              <a:buClr>
                <a:schemeClr val="dk2"/>
              </a:buClr>
              <a:buFont typeface="Arial"/>
              <a:buChar char="o"/>
              <a:defRPr sz="1800" b="0" i="0" u="none" strike="noStrike" cap="none" baseline="0">
                <a:solidFill>
                  <a:schemeClr val="dk2"/>
                </a:solidFill>
                <a:latin typeface="Arial"/>
                <a:ea typeface="Arial"/>
                <a:cs typeface="Arial"/>
                <a:sym typeface="Arial"/>
              </a:defRPr>
            </a:lvl5pPr>
            <a:lvl6pPr marL="2514600" marR="0" indent="-114300" algn="l" rtl="0">
              <a:lnSpc>
                <a:spcPct val="100000"/>
              </a:lnSpc>
              <a:spcBef>
                <a:spcPts val="360"/>
              </a:spcBef>
              <a:spcAft>
                <a:spcPts val="0"/>
              </a:spcAft>
              <a:buClr>
                <a:schemeClr val="dk2"/>
              </a:buClr>
              <a:buFont typeface="Arial"/>
              <a:buChar char="▪"/>
              <a:defRPr sz="1800" b="0" i="0" u="none" strike="noStrike" cap="none" baseline="0">
                <a:solidFill>
                  <a:schemeClr val="dk2"/>
                </a:solidFill>
                <a:latin typeface="Arial"/>
                <a:ea typeface="Arial"/>
                <a:cs typeface="Arial"/>
                <a:sym typeface="Arial"/>
              </a:defRPr>
            </a:lvl6pPr>
            <a:lvl7pPr marL="2971800" marR="0" indent="-38100" algn="l" rtl="0">
              <a:lnSpc>
                <a:spcPct val="100000"/>
              </a:lnSpc>
              <a:spcBef>
                <a:spcPts val="360"/>
              </a:spcBef>
              <a:spcAft>
                <a:spcPts val="0"/>
              </a:spcAft>
              <a:buClr>
                <a:schemeClr val="dk2"/>
              </a:buClr>
              <a:buFont typeface="Arial"/>
              <a:buChar char="•"/>
              <a:defRPr sz="1800" b="0" i="0" u="none" strike="noStrike" cap="none" baseline="0">
                <a:solidFill>
                  <a:schemeClr val="dk2"/>
                </a:solidFill>
                <a:latin typeface="Arial"/>
                <a:ea typeface="Arial"/>
                <a:cs typeface="Arial"/>
                <a:sym typeface="Arial"/>
              </a:defRPr>
            </a:lvl7pPr>
            <a:lvl8pPr marL="3429000" marR="0" indent="-114300" algn="l" rtl="0">
              <a:lnSpc>
                <a:spcPct val="100000"/>
              </a:lnSpc>
              <a:spcBef>
                <a:spcPts val="360"/>
              </a:spcBef>
              <a:spcAft>
                <a:spcPts val="0"/>
              </a:spcAft>
              <a:buClr>
                <a:schemeClr val="dk2"/>
              </a:buClr>
              <a:buFont typeface="Arial"/>
              <a:buChar char="o"/>
              <a:defRPr sz="1800" b="0" i="0" u="none" strike="noStrike" cap="none" baseline="0">
                <a:solidFill>
                  <a:schemeClr val="dk2"/>
                </a:solidFill>
                <a:latin typeface="Arial"/>
                <a:ea typeface="Arial"/>
                <a:cs typeface="Arial"/>
                <a:sym typeface="Arial"/>
              </a:defRPr>
            </a:lvl8pPr>
            <a:lvl9pPr marL="3886200" marR="0" indent="-114300" algn="l" rtl="0">
              <a:lnSpc>
                <a:spcPct val="100000"/>
              </a:lnSpc>
              <a:spcBef>
                <a:spcPts val="360"/>
              </a:spcBef>
              <a:spcAft>
                <a:spcPts val="0"/>
              </a:spcAft>
              <a:buClr>
                <a:schemeClr val="dk2"/>
              </a:buClr>
              <a:buFont typeface="Arial"/>
              <a:buChar char="▪"/>
              <a:defRPr sz="1800" b="0" i="0" u="none" strike="noStrike" cap="none" baseline="0">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zoonivers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381001"/>
            <a:ext cx="7772400" cy="3598840"/>
          </a:xfrm>
          <a:prstGeom prst="rect">
            <a:avLst/>
          </a:prstGeom>
          <a:noFill/>
          <a:ln>
            <a:noFill/>
          </a:ln>
        </p:spPr>
        <p:txBody>
          <a:bodyPr lIns="91425" tIns="91425" rIns="91425" bIns="91425" anchor="b" anchorCtr="0">
            <a:noAutofit/>
          </a:bodyPr>
          <a:lstStyle/>
          <a:p>
            <a:pPr marL="0" marR="0" lvl="0" indent="457200" algn="ctr" rtl="0">
              <a:lnSpc>
                <a:spcPct val="100000"/>
              </a:lnSpc>
              <a:spcBef>
                <a:spcPts val="0"/>
              </a:spcBef>
              <a:spcAft>
                <a:spcPts val="0"/>
              </a:spcAft>
              <a:buClr>
                <a:schemeClr val="dk2"/>
              </a:buClr>
              <a:buSzPct val="25000"/>
              <a:buFont typeface="Arial"/>
              <a:buNone/>
            </a:pPr>
            <a:r>
              <a:rPr lang="en" sz="6600" b="1" i="0" u="none" strike="noStrike" cap="none" baseline="0" dirty="0">
                <a:solidFill>
                  <a:schemeClr val="accent3"/>
                </a:solidFill>
                <a:latin typeface="Calibri" panose="020F0502020204030204" pitchFamily="34" charset="0"/>
                <a:sym typeface="Arial"/>
              </a:rPr>
              <a:t>Citizen Science </a:t>
            </a:r>
            <a:br>
              <a:rPr lang="en" sz="6600" b="1" i="0" u="none" strike="noStrike" cap="none" baseline="0" dirty="0">
                <a:solidFill>
                  <a:schemeClr val="accent3"/>
                </a:solidFill>
                <a:latin typeface="Calibri" panose="020F0502020204030204" pitchFamily="34" charset="0"/>
                <a:sym typeface="Arial"/>
              </a:rPr>
            </a:br>
            <a:r>
              <a:rPr lang="en" sz="6600" b="1" i="0" u="none" strike="noStrike" cap="none" baseline="0" dirty="0">
                <a:solidFill>
                  <a:schemeClr val="accent3"/>
                </a:solidFill>
                <a:latin typeface="Calibri" panose="020F0502020204030204" pitchFamily="34" charset="0"/>
                <a:sym typeface="Arial"/>
              </a:rPr>
              <a:t>with the </a:t>
            </a:r>
            <a:r>
              <a:rPr lang="en" sz="6600" dirty="0">
                <a:solidFill>
                  <a:schemeClr val="accent6">
                    <a:lumMod val="75000"/>
                    <a:lumOff val="25000"/>
                  </a:schemeClr>
                </a:solidFill>
                <a:latin typeface="Calibri" panose="020F0502020204030204" pitchFamily="34" charset="0"/>
              </a:rPr>
              <a:t>Zooniverse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059C-56D4-4977-AFB4-6A0D4C6EAB52}"/>
              </a:ext>
            </a:extLst>
          </p:cNvPr>
          <p:cNvSpPr>
            <a:spLocks noGrp="1"/>
          </p:cNvSpPr>
          <p:nvPr>
            <p:ph type="title"/>
          </p:nvPr>
        </p:nvSpPr>
        <p:spPr/>
        <p:txBody>
          <a:bodyPr/>
          <a:lstStyle/>
          <a:p>
            <a:r>
              <a:rPr lang="en-US" dirty="0"/>
              <a:t>LT &amp; SC</a:t>
            </a:r>
          </a:p>
        </p:txBody>
      </p:sp>
      <p:sp>
        <p:nvSpPr>
          <p:cNvPr id="3" name="TextBox 2">
            <a:extLst>
              <a:ext uri="{FF2B5EF4-FFF2-40B4-BE49-F238E27FC236}">
                <a16:creationId xmlns:a16="http://schemas.microsoft.com/office/drawing/2014/main" id="{CB4983DE-C3FF-42DB-8C2C-F6BDFB6D0EBA}"/>
              </a:ext>
            </a:extLst>
          </p:cNvPr>
          <p:cNvSpPr txBox="1"/>
          <p:nvPr/>
        </p:nvSpPr>
        <p:spPr>
          <a:xfrm>
            <a:off x="381000" y="2133600"/>
            <a:ext cx="4191000" cy="4524315"/>
          </a:xfrm>
          <a:prstGeom prst="rect">
            <a:avLst/>
          </a:prstGeom>
          <a:noFill/>
        </p:spPr>
        <p:txBody>
          <a:bodyPr wrap="square" rtlCol="0">
            <a:spAutoFit/>
          </a:bodyPr>
          <a:lstStyle/>
          <a:p>
            <a:r>
              <a:rPr lang="en-US" sz="3600" b="1" dirty="0">
                <a:solidFill>
                  <a:srgbClr val="FF0000"/>
                </a:solidFill>
              </a:rPr>
              <a:t>Learning Target:</a:t>
            </a:r>
          </a:p>
          <a:p>
            <a:endParaRPr lang="en-US" sz="3600" dirty="0"/>
          </a:p>
          <a:p>
            <a:r>
              <a:rPr lang="en-US" sz="3600" dirty="0"/>
              <a:t>I can analyze and interpret data collected by real world scientists who are looking for patterns.</a:t>
            </a:r>
          </a:p>
        </p:txBody>
      </p:sp>
      <p:sp>
        <p:nvSpPr>
          <p:cNvPr id="5" name="TextBox 4">
            <a:extLst>
              <a:ext uri="{FF2B5EF4-FFF2-40B4-BE49-F238E27FC236}">
                <a16:creationId xmlns:a16="http://schemas.microsoft.com/office/drawing/2014/main" id="{4485DB44-B427-4F03-8B95-30718F5F9EF1}"/>
              </a:ext>
            </a:extLst>
          </p:cNvPr>
          <p:cNvSpPr txBox="1"/>
          <p:nvPr/>
        </p:nvSpPr>
        <p:spPr>
          <a:xfrm>
            <a:off x="4800600" y="2146280"/>
            <a:ext cx="4191000" cy="3970318"/>
          </a:xfrm>
          <a:prstGeom prst="rect">
            <a:avLst/>
          </a:prstGeom>
          <a:noFill/>
        </p:spPr>
        <p:txBody>
          <a:bodyPr wrap="square" rtlCol="0">
            <a:spAutoFit/>
          </a:bodyPr>
          <a:lstStyle/>
          <a:p>
            <a:r>
              <a:rPr lang="en-US" sz="3600" b="1" dirty="0">
                <a:solidFill>
                  <a:srgbClr val="FF0000"/>
                </a:solidFill>
              </a:rPr>
              <a:t>Success Criteria:</a:t>
            </a:r>
          </a:p>
          <a:p>
            <a:endParaRPr lang="en-US" sz="3600" dirty="0"/>
          </a:p>
          <a:p>
            <a:r>
              <a:rPr lang="en-US" sz="3600" dirty="0"/>
              <a:t>Create a </a:t>
            </a:r>
            <a:r>
              <a:rPr lang="en-US" sz="3600" dirty="0" err="1"/>
              <a:t>zooniverse</a:t>
            </a:r>
            <a:r>
              <a:rPr lang="en-US" sz="3600" dirty="0"/>
              <a:t> account and practice 15 minutes with 1 project.</a:t>
            </a:r>
          </a:p>
        </p:txBody>
      </p:sp>
    </p:spTree>
    <p:extLst>
      <p:ext uri="{BB962C8B-B14F-4D97-AF65-F5344CB8AC3E}">
        <p14:creationId xmlns:p14="http://schemas.microsoft.com/office/powerpoint/2010/main" val="284534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0" y="274637"/>
            <a:ext cx="8686800" cy="1522199"/>
          </a:xfrm>
          <a:prstGeom prst="rect">
            <a:avLst/>
          </a:prstGeom>
          <a:noFill/>
          <a:ln>
            <a:noFill/>
          </a:ln>
        </p:spPr>
        <p:txBody>
          <a:bodyPr lIns="91425" tIns="91425" rIns="91425" bIns="91425" anchor="b" anchorCtr="0">
            <a:noAutofit/>
          </a:bodyPr>
          <a:lstStyle/>
          <a:p>
            <a:pPr marL="0" marR="0" lvl="0" indent="304800" algn="l" rtl="0">
              <a:lnSpc>
                <a:spcPct val="100000"/>
              </a:lnSpc>
              <a:spcBef>
                <a:spcPts val="0"/>
              </a:spcBef>
              <a:spcAft>
                <a:spcPts val="0"/>
              </a:spcAft>
              <a:buClr>
                <a:schemeClr val="lt1"/>
              </a:buClr>
              <a:buSzPct val="25000"/>
              <a:buFont typeface="Arial"/>
              <a:buNone/>
            </a:pPr>
            <a:r>
              <a:rPr lang="en" sz="4400" b="1" i="0" u="none" strike="noStrike" cap="none" baseline="0" dirty="0">
                <a:solidFill>
                  <a:schemeClr val="lt1"/>
                </a:solidFill>
                <a:latin typeface="Calibri" panose="020F0502020204030204" pitchFamily="34" charset="0"/>
                <a:sym typeface="Arial"/>
              </a:rPr>
              <a:t>What is citizen science?</a:t>
            </a:r>
          </a:p>
        </p:txBody>
      </p:sp>
      <p:sp>
        <p:nvSpPr>
          <p:cNvPr id="35" name="Shape 35"/>
          <p:cNvSpPr txBox="1">
            <a:spLocks noGrp="1"/>
          </p:cNvSpPr>
          <p:nvPr>
            <p:ph type="body" idx="1"/>
          </p:nvPr>
        </p:nvSpPr>
        <p:spPr>
          <a:xfrm>
            <a:off x="457200" y="2209800"/>
            <a:ext cx="8229600" cy="4357830"/>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1200"/>
              </a:spcAft>
              <a:buClr>
                <a:schemeClr val="dk2"/>
              </a:buClr>
              <a:buSzPct val="166666"/>
              <a:buFont typeface="Arial"/>
              <a:buChar char="•"/>
            </a:pPr>
            <a:r>
              <a:rPr lang="en" sz="3200" b="1" i="0" u="none" strike="noStrike" cap="none" baseline="0" dirty="0">
                <a:solidFill>
                  <a:schemeClr val="accent3"/>
                </a:solidFill>
                <a:latin typeface="Calibri" panose="020F0502020204030204" pitchFamily="34" charset="0"/>
                <a:sym typeface="Arial"/>
              </a:rPr>
              <a:t>The term “</a:t>
            </a:r>
            <a:r>
              <a:rPr lang="en" sz="3200" b="1" i="0" u="none" strike="noStrike" cap="none" baseline="0" dirty="0">
                <a:solidFill>
                  <a:srgbClr val="FF0000"/>
                </a:solidFill>
                <a:latin typeface="Calibri" panose="020F0502020204030204" pitchFamily="34" charset="0"/>
                <a:sym typeface="Arial"/>
              </a:rPr>
              <a:t>citizen science</a:t>
            </a:r>
            <a:r>
              <a:rPr lang="en" sz="3200" b="1" i="0" u="none" strike="noStrike" cap="none" baseline="0" dirty="0">
                <a:solidFill>
                  <a:schemeClr val="accent3"/>
                </a:solidFill>
                <a:latin typeface="Calibri" panose="020F0502020204030204" pitchFamily="34" charset="0"/>
                <a:sym typeface="Arial"/>
              </a:rPr>
              <a:t>” refers to </a:t>
            </a:r>
            <a:br>
              <a:rPr lang="en" sz="3200" b="1" i="0" u="none" strike="noStrike" cap="none" baseline="0" dirty="0">
                <a:solidFill>
                  <a:schemeClr val="accent3"/>
                </a:solidFill>
                <a:latin typeface="Calibri" panose="020F0502020204030204" pitchFamily="34" charset="0"/>
                <a:sym typeface="Arial"/>
              </a:rPr>
            </a:br>
            <a:r>
              <a:rPr lang="en" sz="3200" b="1" i="0" u="none" strike="noStrike" cap="none" baseline="0" dirty="0">
                <a:solidFill>
                  <a:schemeClr val="accent3"/>
                </a:solidFill>
                <a:latin typeface="Calibri" panose="020F0502020204030204" pitchFamily="34" charset="0"/>
                <a:sym typeface="Arial"/>
              </a:rPr>
              <a:t>scientific research that is conducted by </a:t>
            </a:r>
            <a:r>
              <a:rPr lang="en" sz="3200" b="1" i="0" u="none" strike="noStrike" cap="none" baseline="0" dirty="0">
                <a:solidFill>
                  <a:srgbClr val="FF0000"/>
                </a:solidFill>
                <a:latin typeface="Calibri" panose="020F0502020204030204" pitchFamily="34" charset="0"/>
                <a:sym typeface="Arial"/>
              </a:rPr>
              <a:t>volunteers</a:t>
            </a:r>
            <a:r>
              <a:rPr lang="en" sz="3200" b="1" i="0" u="none" strike="noStrike" cap="none" baseline="0" dirty="0">
                <a:solidFill>
                  <a:schemeClr val="accent6">
                    <a:lumMod val="75000"/>
                    <a:lumOff val="25000"/>
                  </a:schemeClr>
                </a:solidFill>
                <a:latin typeface="Calibri" panose="020F0502020204030204" pitchFamily="34" charset="0"/>
                <a:sym typeface="Arial"/>
              </a:rPr>
              <a:t> </a:t>
            </a:r>
            <a:r>
              <a:rPr lang="en" sz="3200" b="1" dirty="0">
                <a:solidFill>
                  <a:schemeClr val="accent3"/>
                </a:solidFill>
                <a:latin typeface="Calibri" panose="020F0502020204030204" pitchFamily="34" charset="0"/>
              </a:rPr>
              <a:t>who are typically </a:t>
            </a:r>
            <a:r>
              <a:rPr lang="en" sz="3200" b="1" i="0" u="none" strike="noStrike" cap="none" baseline="0" dirty="0">
                <a:solidFill>
                  <a:srgbClr val="FF0000"/>
                </a:solidFill>
                <a:latin typeface="Calibri" panose="020F0502020204030204" pitchFamily="34" charset="0"/>
                <a:sym typeface="Arial"/>
              </a:rPr>
              <a:t>non-scientists</a:t>
            </a:r>
          </a:p>
          <a:p>
            <a:pPr marL="457200" marR="0" lvl="0" indent="-419100" algn="l" rtl="0">
              <a:lnSpc>
                <a:spcPct val="100000"/>
              </a:lnSpc>
              <a:spcBef>
                <a:spcPts val="0"/>
              </a:spcBef>
              <a:spcAft>
                <a:spcPts val="1200"/>
              </a:spcAft>
              <a:buClr>
                <a:schemeClr val="dk2"/>
              </a:buClr>
              <a:buSzPct val="166666"/>
              <a:buFont typeface="Arial"/>
              <a:buChar char="•"/>
            </a:pPr>
            <a:r>
              <a:rPr lang="en" sz="3200" b="1" dirty="0">
                <a:solidFill>
                  <a:schemeClr val="accent3"/>
                </a:solidFill>
                <a:latin typeface="Calibri" panose="020F0502020204030204" pitchFamily="34" charset="0"/>
              </a:rPr>
              <a:t>I</a:t>
            </a:r>
            <a:r>
              <a:rPr lang="en" sz="3200" b="1" i="0" u="none" strike="noStrike" cap="none" baseline="0" dirty="0">
                <a:solidFill>
                  <a:schemeClr val="accent3"/>
                </a:solidFill>
                <a:latin typeface="Calibri" panose="020F0502020204030204" pitchFamily="34" charset="0"/>
                <a:sym typeface="Arial"/>
              </a:rPr>
              <a:t>t involves people working with professional scientists on a variety of subjects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Shape 83"/>
          <p:cNvPicPr preferRelativeResize="0"/>
          <p:nvPr/>
        </p:nvPicPr>
        <p:blipFill>
          <a:blip r:embed="rId3"/>
          <a:stretch>
            <a:fillRect/>
          </a:stretch>
        </p:blipFill>
        <p:spPr>
          <a:xfrm>
            <a:off x="3657600" y="4877020"/>
            <a:ext cx="2133600" cy="1812676"/>
          </a:xfrm>
          <a:prstGeom prst="rect">
            <a:avLst/>
          </a:prstGeom>
        </p:spPr>
      </p:pic>
      <p:pic>
        <p:nvPicPr>
          <p:cNvPr id="84" name="Shape 84"/>
          <p:cNvPicPr preferRelativeResize="0"/>
          <p:nvPr/>
        </p:nvPicPr>
        <p:blipFill rotWithShape="1">
          <a:blip r:embed="rId4"/>
          <a:srcRect l="8145" r="17923"/>
          <a:stretch/>
        </p:blipFill>
        <p:spPr>
          <a:xfrm>
            <a:off x="1600200" y="4876800"/>
            <a:ext cx="1824250" cy="1812896"/>
          </a:xfrm>
          <a:prstGeom prst="rect">
            <a:avLst/>
          </a:prstGeom>
        </p:spPr>
      </p:pic>
      <p:sp>
        <p:nvSpPr>
          <p:cNvPr id="85" name="Shape 85"/>
          <p:cNvSpPr txBox="1">
            <a:spLocks noGrp="1"/>
          </p:cNvSpPr>
          <p:nvPr>
            <p:ph type="title"/>
          </p:nvPr>
        </p:nvSpPr>
        <p:spPr>
          <a:xfrm>
            <a:off x="0" y="274637"/>
            <a:ext cx="8686800" cy="1522199"/>
          </a:xfrm>
          <a:prstGeom prst="rect">
            <a:avLst/>
          </a:prstGeom>
          <a:noFill/>
          <a:ln>
            <a:noFill/>
          </a:ln>
        </p:spPr>
        <p:txBody>
          <a:bodyPr lIns="91425" tIns="91425" rIns="91425" bIns="91425" anchor="b" anchorCtr="0">
            <a:noAutofit/>
          </a:bodyPr>
          <a:lstStyle/>
          <a:p>
            <a:pPr marL="0" marR="0" lvl="0" indent="304800" rtl="0">
              <a:lnSpc>
                <a:spcPct val="100000"/>
              </a:lnSpc>
              <a:spcBef>
                <a:spcPts val="0"/>
              </a:spcBef>
              <a:spcAft>
                <a:spcPts val="0"/>
              </a:spcAft>
              <a:buClr>
                <a:schemeClr val="lt1"/>
              </a:buClr>
              <a:buSzPct val="25000"/>
              <a:buFont typeface="Arial"/>
              <a:buNone/>
            </a:pPr>
            <a:r>
              <a:rPr lang="en" sz="4400" dirty="0">
                <a:latin typeface="Calibri" panose="020F0502020204030204" pitchFamily="34" charset="0"/>
              </a:rPr>
              <a:t>Citizen Science in Zooniverse</a:t>
            </a:r>
          </a:p>
        </p:txBody>
      </p:sp>
      <p:sp>
        <p:nvSpPr>
          <p:cNvPr id="86" name="Shape 86"/>
          <p:cNvSpPr txBox="1">
            <a:spLocks noGrp="1"/>
          </p:cNvSpPr>
          <p:nvPr>
            <p:ph type="body" idx="1"/>
          </p:nvPr>
        </p:nvSpPr>
        <p:spPr>
          <a:xfrm>
            <a:off x="-45802" y="1981199"/>
            <a:ext cx="6355001" cy="3443639"/>
          </a:xfrm>
          <a:prstGeom prst="rect">
            <a:avLst/>
          </a:prstGeom>
          <a:noFill/>
          <a:ln>
            <a:noFill/>
          </a:ln>
        </p:spPr>
        <p:txBody>
          <a:bodyPr lIns="91425" tIns="91425" rIns="91425" bIns="91425" anchor="t" anchorCtr="0">
            <a:noAutofit/>
          </a:bodyPr>
          <a:lstStyle/>
          <a:p>
            <a:pPr marL="457200" marR="0" lvl="0" indent="-266701" algn="l" rtl="0">
              <a:lnSpc>
                <a:spcPct val="100000"/>
              </a:lnSpc>
              <a:spcBef>
                <a:spcPts val="0"/>
              </a:spcBef>
              <a:spcAft>
                <a:spcPts val="1200"/>
              </a:spcAft>
              <a:buClr>
                <a:schemeClr val="dk2"/>
              </a:buClr>
              <a:buSzPct val="100000"/>
              <a:buFont typeface="Arial"/>
              <a:buChar char="•"/>
            </a:pPr>
            <a:r>
              <a:rPr lang="en" sz="2800" b="1" dirty="0"/>
              <a:t>A </a:t>
            </a:r>
            <a:r>
              <a:rPr lang="en" sz="2800" b="1" dirty="0">
                <a:solidFill>
                  <a:srgbClr val="FF0000"/>
                </a:solidFill>
              </a:rPr>
              <a:t>p</a:t>
            </a:r>
            <a:r>
              <a:rPr lang="en-US" sz="2800" b="1" dirty="0" err="1">
                <a:solidFill>
                  <a:srgbClr val="FF0000"/>
                </a:solidFill>
              </a:rPr>
              <a:t>ublic</a:t>
            </a:r>
            <a:r>
              <a:rPr lang="en-US" sz="2800" b="1" dirty="0">
                <a:solidFill>
                  <a:srgbClr val="FF0000"/>
                </a:solidFill>
              </a:rPr>
              <a:t> program</a:t>
            </a:r>
            <a:r>
              <a:rPr lang="en" sz="2800" b="1" dirty="0"/>
              <a:t> </a:t>
            </a:r>
            <a:r>
              <a:rPr lang="en-US" sz="2800" b="1" dirty="0"/>
              <a:t>where scientists post their research projects and ask us to help them evaluate their data</a:t>
            </a:r>
            <a:endParaRPr lang="en" sz="2800" b="1" i="0" u="none" strike="noStrike" cap="none" baseline="0" dirty="0">
              <a:solidFill>
                <a:schemeClr val="dk2"/>
              </a:solidFill>
              <a:latin typeface="Arial"/>
              <a:ea typeface="Arial"/>
              <a:cs typeface="Arial"/>
              <a:sym typeface="Arial"/>
            </a:endParaRPr>
          </a:p>
          <a:p>
            <a:pPr marL="457200" marR="0" lvl="0" indent="-266701" algn="l" rtl="0">
              <a:lnSpc>
                <a:spcPct val="100000"/>
              </a:lnSpc>
              <a:spcBef>
                <a:spcPts val="0"/>
              </a:spcBef>
              <a:spcAft>
                <a:spcPts val="1200"/>
              </a:spcAft>
              <a:buClr>
                <a:schemeClr val="dk2"/>
              </a:buClr>
              <a:buSzPct val="100000"/>
              <a:buFont typeface="Arial"/>
              <a:buChar char="•"/>
            </a:pPr>
            <a:r>
              <a:rPr lang="en" sz="2800" b="1" i="0" u="none" strike="noStrike" cap="none" baseline="0" dirty="0">
                <a:solidFill>
                  <a:srgbClr val="FF0000"/>
                </a:solidFill>
                <a:latin typeface="Arial"/>
                <a:ea typeface="Arial"/>
                <a:cs typeface="Arial"/>
                <a:sym typeface="Arial"/>
              </a:rPr>
              <a:t>Projects to classify</a:t>
            </a:r>
            <a:r>
              <a:rPr lang="en" sz="2800" b="1" i="0" u="none" strike="noStrike" cap="none" baseline="0" dirty="0">
                <a:solidFill>
                  <a:schemeClr val="dk2"/>
                </a:solidFill>
                <a:latin typeface="Arial"/>
                <a:ea typeface="Arial"/>
                <a:cs typeface="Arial"/>
                <a:sym typeface="Arial"/>
              </a:rPr>
              <a:t>: ocean life,</a:t>
            </a:r>
            <a:r>
              <a:rPr lang="en" sz="2800" b="1" i="0" u="none" strike="noStrike" cap="none" dirty="0">
                <a:solidFill>
                  <a:schemeClr val="dk2"/>
                </a:solidFill>
                <a:latin typeface="Arial"/>
                <a:ea typeface="Arial"/>
                <a:cs typeface="Arial"/>
                <a:sym typeface="Arial"/>
              </a:rPr>
              <a:t> weather, </a:t>
            </a:r>
            <a:r>
              <a:rPr lang="en" sz="2800" b="1" i="0" u="none" strike="noStrike" cap="none" baseline="0" dirty="0">
                <a:solidFill>
                  <a:schemeClr val="dk2"/>
                </a:solidFill>
                <a:latin typeface="Arial"/>
                <a:ea typeface="Arial"/>
                <a:cs typeface="Arial"/>
                <a:sym typeface="Arial"/>
              </a:rPr>
              <a:t>ancient writings, astronomy and more…</a:t>
            </a:r>
          </a:p>
        </p:txBody>
      </p:sp>
      <p:pic>
        <p:nvPicPr>
          <p:cNvPr id="87" name="Shape 87"/>
          <p:cNvPicPr preferRelativeResize="0"/>
          <p:nvPr/>
        </p:nvPicPr>
        <p:blipFill>
          <a:blip r:embed="rId5"/>
          <a:stretch>
            <a:fillRect/>
          </a:stretch>
        </p:blipFill>
        <p:spPr>
          <a:xfrm>
            <a:off x="6024350" y="1988126"/>
            <a:ext cx="2377598" cy="4221498"/>
          </a:xfrm>
          <a:prstGeom prst="rect">
            <a:avLst/>
          </a:prstGeom>
          <a:ln w="19050">
            <a:solidFill>
              <a:schemeClr val="tx1"/>
            </a:solid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0" y="274637"/>
            <a:ext cx="8686800" cy="1522199"/>
          </a:xfrm>
          <a:prstGeom prst="rect">
            <a:avLst/>
          </a:prstGeom>
          <a:noFill/>
          <a:ln>
            <a:noFill/>
          </a:ln>
        </p:spPr>
        <p:txBody>
          <a:bodyPr lIns="91425" tIns="91425" rIns="91425" bIns="91425" anchor="b"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 sz="4400" b="1" i="0" u="none" strike="noStrike" cap="none" baseline="0" dirty="0">
                <a:solidFill>
                  <a:schemeClr val="lt1"/>
                </a:solidFill>
                <a:latin typeface="Calibri" panose="020F0502020204030204" pitchFamily="34" charset="0"/>
                <a:sym typeface="Arial"/>
              </a:rPr>
              <a:t>Zooniverse</a:t>
            </a:r>
            <a:r>
              <a:rPr lang="en" sz="4400" b="1" i="0" u="none" strike="noStrike" cap="none" dirty="0">
                <a:solidFill>
                  <a:schemeClr val="lt1"/>
                </a:solidFill>
                <a:latin typeface="Calibri" panose="020F0502020204030204" pitchFamily="34" charset="0"/>
                <a:sym typeface="Arial"/>
              </a:rPr>
              <a:t> </a:t>
            </a:r>
            <a:br>
              <a:rPr lang="en" sz="4400" b="1" i="0" u="none" strike="noStrike" cap="none" dirty="0">
                <a:solidFill>
                  <a:schemeClr val="lt1"/>
                </a:solidFill>
                <a:latin typeface="Calibri" panose="020F0502020204030204" pitchFamily="34" charset="0"/>
                <a:sym typeface="Arial"/>
              </a:rPr>
            </a:br>
            <a:r>
              <a:rPr lang="en" sz="4400" b="1" i="0" u="none" strike="noStrike" cap="none" baseline="0" dirty="0">
                <a:solidFill>
                  <a:schemeClr val="lt1"/>
                </a:solidFill>
                <a:latin typeface="Calibri" panose="020F0502020204030204" pitchFamily="34" charset="0"/>
                <a:sym typeface="Arial"/>
              </a:rPr>
              <a:t>Citizen</a:t>
            </a:r>
            <a:r>
              <a:rPr lang="en" sz="4400" b="1" i="0" u="none" strike="noStrike" cap="none" dirty="0">
                <a:solidFill>
                  <a:schemeClr val="lt1"/>
                </a:solidFill>
                <a:latin typeface="Calibri" panose="020F0502020204030204" pitchFamily="34" charset="0"/>
                <a:sym typeface="Arial"/>
              </a:rPr>
              <a:t> Science Examples</a:t>
            </a:r>
            <a:endParaRPr lang="en" sz="4400" b="1" i="0" u="none" strike="noStrike" cap="none" baseline="0" dirty="0">
              <a:solidFill>
                <a:schemeClr val="lt1"/>
              </a:solidFill>
              <a:latin typeface="Calibri" panose="020F0502020204030204" pitchFamily="34" charset="0"/>
              <a:sym typeface="Arial"/>
            </a:endParaRPr>
          </a:p>
        </p:txBody>
      </p:sp>
      <p:pic>
        <p:nvPicPr>
          <p:cNvPr id="3" name="Picture 2"/>
          <p:cNvPicPr>
            <a:picLocks noChangeAspect="1"/>
          </p:cNvPicPr>
          <p:nvPr/>
        </p:nvPicPr>
        <p:blipFill rotWithShape="1">
          <a:blip r:embed="rId3"/>
          <a:srcRect l="20833" t="17391" r="1666" b="9980"/>
          <a:stretch/>
        </p:blipFill>
        <p:spPr>
          <a:xfrm>
            <a:off x="0" y="1796836"/>
            <a:ext cx="8686800" cy="4808106"/>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52400" y="-44116"/>
            <a:ext cx="8686800" cy="1600199"/>
          </a:xfrm>
          <a:prstGeom prst="rect">
            <a:avLst/>
          </a:prstGeom>
          <a:noFill/>
          <a:ln>
            <a:noFill/>
          </a:ln>
        </p:spPr>
        <p:txBody>
          <a:bodyPr lIns="91425" tIns="91425" rIns="91425" bIns="91425" anchor="b" anchorCtr="0">
            <a:noAutofit/>
          </a:bodyPr>
          <a:lstStyle/>
          <a:p>
            <a:pPr marL="0" marR="0" lvl="0" indent="304800" algn="l" rtl="0">
              <a:lnSpc>
                <a:spcPct val="100000"/>
              </a:lnSpc>
              <a:spcBef>
                <a:spcPts val="0"/>
              </a:spcBef>
              <a:spcAft>
                <a:spcPts val="0"/>
              </a:spcAft>
              <a:buClr>
                <a:schemeClr val="lt1"/>
              </a:buClr>
              <a:buSzPct val="25000"/>
              <a:buFont typeface="Arial"/>
              <a:buNone/>
            </a:pPr>
            <a:r>
              <a:rPr lang="en" sz="4400" dirty="0">
                <a:latin typeface="Calibri" panose="020F0502020204030204" pitchFamily="34" charset="0"/>
              </a:rPr>
              <a:t>Activity Steps in</a:t>
            </a:r>
          </a:p>
        </p:txBody>
      </p:sp>
      <p:sp>
        <p:nvSpPr>
          <p:cNvPr id="93" name="Shape 93"/>
          <p:cNvSpPr txBox="1">
            <a:spLocks noGrp="1"/>
          </p:cNvSpPr>
          <p:nvPr>
            <p:ph type="body" idx="1"/>
          </p:nvPr>
        </p:nvSpPr>
        <p:spPr>
          <a:xfrm>
            <a:off x="0" y="1796836"/>
            <a:ext cx="8915400" cy="4648200"/>
          </a:xfrm>
          <a:prstGeom prst="rect">
            <a:avLst/>
          </a:prstGeom>
          <a:noFill/>
          <a:ln>
            <a:noFill/>
          </a:ln>
        </p:spPr>
        <p:txBody>
          <a:bodyPr lIns="91425" tIns="91425" rIns="91425" bIns="91425" anchor="t" anchorCtr="0">
            <a:noAutofit/>
          </a:bodyPr>
          <a:lstStyle/>
          <a:p>
            <a:pPr marL="1138238" marR="0" lvl="0" indent="-1062038" algn="l" rtl="0">
              <a:lnSpc>
                <a:spcPct val="100000"/>
              </a:lnSpc>
              <a:spcBef>
                <a:spcPts val="0"/>
              </a:spcBef>
              <a:spcAft>
                <a:spcPts val="0"/>
              </a:spcAft>
              <a:buClr>
                <a:schemeClr val="dk2"/>
              </a:buClr>
              <a:buSzPct val="100000"/>
              <a:buNone/>
            </a:pPr>
            <a:r>
              <a:rPr lang="en" sz="2800" b="1" i="0" u="none" strike="noStrike" cap="none" baseline="0" dirty="0">
                <a:solidFill>
                  <a:schemeClr val="dk2"/>
                </a:solidFill>
                <a:latin typeface="Calibri" panose="020F0502020204030204" pitchFamily="34" charset="0"/>
                <a:sym typeface="Arial"/>
              </a:rPr>
              <a:t>Step</a:t>
            </a:r>
            <a:r>
              <a:rPr lang="en" sz="2800" b="1" i="0" u="none" strike="noStrike" cap="none" dirty="0">
                <a:solidFill>
                  <a:schemeClr val="dk2"/>
                </a:solidFill>
                <a:latin typeface="Calibri" panose="020F0502020204030204" pitchFamily="34" charset="0"/>
                <a:sym typeface="Arial"/>
              </a:rPr>
              <a:t> 1: </a:t>
            </a:r>
            <a:r>
              <a:rPr lang="en" sz="2800" b="1" i="0" u="none" strike="noStrike" cap="none" baseline="0" dirty="0">
                <a:solidFill>
                  <a:schemeClr val="dk2"/>
                </a:solidFill>
                <a:latin typeface="Calibri" panose="020F0502020204030204" pitchFamily="34" charset="0"/>
                <a:sym typeface="Arial"/>
              </a:rPr>
              <a:t>Create a </a:t>
            </a:r>
            <a:r>
              <a:rPr lang="en" sz="2800" b="1" i="0" u="none" strike="noStrike" cap="none" baseline="0" dirty="0">
                <a:solidFill>
                  <a:srgbClr val="FF0000"/>
                </a:solidFill>
                <a:latin typeface="Calibri" panose="020F0502020204030204" pitchFamily="34" charset="0"/>
                <a:sym typeface="Arial"/>
              </a:rPr>
              <a:t>personal gmail account </a:t>
            </a:r>
            <a:r>
              <a:rPr lang="en" sz="2800" b="1" i="0" u="none" strike="noStrike" cap="none" baseline="0" dirty="0">
                <a:solidFill>
                  <a:schemeClr val="dk2"/>
                </a:solidFill>
                <a:latin typeface="Calibri" panose="020F0502020204030204" pitchFamily="34" charset="0"/>
                <a:sym typeface="Arial"/>
              </a:rPr>
              <a:t>if you don’t have one already.</a:t>
            </a:r>
            <a:endParaRPr lang="en" sz="2800" b="1" dirty="0">
              <a:latin typeface="Calibri" panose="020F0502020204030204" pitchFamily="34" charset="0"/>
            </a:endParaRPr>
          </a:p>
          <a:p>
            <a:pPr marL="1138238" marR="0" lvl="0" indent="-1062038" algn="l" rtl="0">
              <a:lnSpc>
                <a:spcPct val="100000"/>
              </a:lnSpc>
              <a:spcBef>
                <a:spcPts val="0"/>
              </a:spcBef>
              <a:spcAft>
                <a:spcPts val="0"/>
              </a:spcAft>
              <a:buClr>
                <a:schemeClr val="dk2"/>
              </a:buClr>
              <a:buSzPct val="100000"/>
              <a:buNone/>
            </a:pPr>
            <a:r>
              <a:rPr lang="en" sz="2800" b="1" i="0" u="none" strike="noStrike" cap="none" baseline="0" dirty="0">
                <a:solidFill>
                  <a:schemeClr val="dk2"/>
                </a:solidFill>
                <a:latin typeface="Calibri" panose="020F0502020204030204" pitchFamily="34" charset="0"/>
                <a:sym typeface="Arial"/>
              </a:rPr>
              <a:t>Step</a:t>
            </a:r>
            <a:r>
              <a:rPr lang="en" sz="2800" b="1" i="0" u="none" strike="noStrike" cap="none" dirty="0">
                <a:solidFill>
                  <a:schemeClr val="dk2"/>
                </a:solidFill>
                <a:latin typeface="Calibri" panose="020F0502020204030204" pitchFamily="34" charset="0"/>
                <a:sym typeface="Arial"/>
              </a:rPr>
              <a:t> 2: </a:t>
            </a:r>
            <a:r>
              <a:rPr lang="en" sz="2800" b="1" i="0" u="none" strike="noStrike" cap="none" baseline="0" dirty="0">
                <a:solidFill>
                  <a:schemeClr val="dk2"/>
                </a:solidFill>
                <a:latin typeface="Calibri" panose="020F0502020204030204" pitchFamily="34" charset="0"/>
                <a:sym typeface="Arial"/>
              </a:rPr>
              <a:t>Go to the Zooniverse website: </a:t>
            </a:r>
            <a:r>
              <a:rPr lang="en" sz="2800" b="1" i="0" u="none" strike="noStrike" cap="none" baseline="0" dirty="0">
                <a:solidFill>
                  <a:schemeClr val="dk2"/>
                </a:solidFill>
                <a:latin typeface="Calibri" panose="020F0502020204030204" pitchFamily="34" charset="0"/>
                <a:sym typeface="Arial"/>
                <a:hlinkClick r:id="rId3"/>
              </a:rPr>
              <a:t>zooniverse.org</a:t>
            </a:r>
            <a:endParaRPr lang="en" sz="2800" b="1" dirty="0">
              <a:latin typeface="Calibri" panose="020F0502020204030204" pitchFamily="34" charset="0"/>
            </a:endParaRPr>
          </a:p>
          <a:p>
            <a:pPr marL="1138238" lvl="0" indent="-1062038">
              <a:buSzPct val="100000"/>
              <a:buNone/>
            </a:pPr>
            <a:r>
              <a:rPr lang="en" sz="2800" b="1" dirty="0">
                <a:solidFill>
                  <a:schemeClr val="tx1"/>
                </a:solidFill>
                <a:latin typeface="Calibri" panose="020F0502020204030204" pitchFamily="34" charset="0"/>
              </a:rPr>
              <a:t>Step 3: </a:t>
            </a:r>
            <a:r>
              <a:rPr lang="en" sz="2800" b="1" dirty="0">
                <a:solidFill>
                  <a:srgbClr val="FF0000"/>
                </a:solidFill>
                <a:latin typeface="Calibri" panose="020F0502020204030204" pitchFamily="34" charset="0"/>
              </a:rPr>
              <a:t>Create an account </a:t>
            </a:r>
            <a:r>
              <a:rPr lang="en" sz="2800" b="1" dirty="0">
                <a:solidFill>
                  <a:schemeClr val="tx1"/>
                </a:solidFill>
                <a:latin typeface="Calibri" panose="020F0502020204030204" pitchFamily="34" charset="0"/>
              </a:rPr>
              <a:t>with your gmail account.</a:t>
            </a:r>
            <a:endParaRPr lang="en" sz="2800" b="1" i="0" u="none" strike="noStrike" cap="none" baseline="0" dirty="0">
              <a:solidFill>
                <a:schemeClr val="tx1"/>
              </a:solidFill>
              <a:latin typeface="Calibri" panose="020F0502020204030204" pitchFamily="34" charset="0"/>
              <a:sym typeface="Arial"/>
            </a:endParaRPr>
          </a:p>
          <a:p>
            <a:pPr marL="1138238" lvl="0" indent="-1062038">
              <a:buSzPct val="100000"/>
              <a:buNone/>
            </a:pPr>
            <a:r>
              <a:rPr lang="en" sz="2800" b="1" i="0" u="none" strike="noStrike" cap="none" baseline="0" dirty="0">
                <a:solidFill>
                  <a:schemeClr val="tx1"/>
                </a:solidFill>
                <a:latin typeface="Calibri" panose="020F0502020204030204" pitchFamily="34" charset="0"/>
                <a:sym typeface="Arial"/>
              </a:rPr>
              <a:t>Step</a:t>
            </a:r>
            <a:r>
              <a:rPr lang="en" sz="2800" b="1" i="0" u="none" strike="noStrike" cap="none" dirty="0">
                <a:solidFill>
                  <a:schemeClr val="tx1"/>
                </a:solidFill>
                <a:latin typeface="Calibri" panose="020F0502020204030204" pitchFamily="34" charset="0"/>
                <a:sym typeface="Arial"/>
              </a:rPr>
              <a:t> 4: </a:t>
            </a:r>
            <a:r>
              <a:rPr lang="en" sz="2800" b="1" i="0" u="none" strike="noStrike" cap="none" baseline="0" dirty="0">
                <a:solidFill>
                  <a:srgbClr val="FF0000"/>
                </a:solidFill>
                <a:latin typeface="Calibri" panose="020F0502020204030204" pitchFamily="34" charset="0"/>
                <a:sym typeface="Arial"/>
              </a:rPr>
              <a:t>Select</a:t>
            </a:r>
            <a:r>
              <a:rPr lang="en" sz="2800" b="1" i="0" u="none" strike="noStrike" cap="none" baseline="0" dirty="0">
                <a:solidFill>
                  <a:schemeClr val="dk2"/>
                </a:solidFill>
                <a:latin typeface="Calibri" panose="020F0502020204030204" pitchFamily="34" charset="0"/>
                <a:sym typeface="Arial"/>
              </a:rPr>
              <a:t> a science/nature</a:t>
            </a:r>
            <a:r>
              <a:rPr lang="en" sz="2800" b="1" i="0" u="none" strike="noStrike" cap="none" dirty="0">
                <a:solidFill>
                  <a:schemeClr val="dk2"/>
                </a:solidFill>
                <a:latin typeface="Calibri" panose="020F0502020204030204" pitchFamily="34" charset="0"/>
                <a:sym typeface="Arial"/>
              </a:rPr>
              <a:t> project and follow the tutorial.</a:t>
            </a:r>
          </a:p>
          <a:p>
            <a:pPr marL="1138238" lvl="0" indent="-1062038">
              <a:buSzPct val="100000"/>
              <a:buNone/>
            </a:pPr>
            <a:r>
              <a:rPr lang="en" sz="2800" b="1" baseline="0" dirty="0">
                <a:latin typeface="Calibri" panose="020F0502020204030204" pitchFamily="34" charset="0"/>
              </a:rPr>
              <a:t>Step</a:t>
            </a:r>
            <a:r>
              <a:rPr lang="en" sz="2800" b="1" dirty="0">
                <a:latin typeface="Calibri" panose="020F0502020204030204" pitchFamily="34" charset="0"/>
              </a:rPr>
              <a:t> 5: </a:t>
            </a:r>
            <a:r>
              <a:rPr lang="en" sz="2800" b="1" baseline="0" dirty="0">
                <a:latin typeface="Calibri" panose="020F0502020204030204" pitchFamily="34" charset="0"/>
              </a:rPr>
              <a:t>Work</a:t>
            </a:r>
            <a:r>
              <a:rPr lang="en" sz="2800" b="1" dirty="0">
                <a:latin typeface="Calibri" panose="020F0502020204030204" pitchFamily="34" charset="0"/>
              </a:rPr>
              <a:t> with the project for 10 minutes, then try a different one. When you have tried at least three projects, decide which one seems easiest and make that your first project.</a:t>
            </a:r>
            <a:endParaRPr lang="en" sz="2800" b="1" i="0" u="none" strike="noStrike" cap="none" baseline="0" dirty="0">
              <a:solidFill>
                <a:schemeClr val="dk2"/>
              </a:solidFill>
              <a:latin typeface="Calibri" panose="020F0502020204030204" pitchFamily="34" charset="0"/>
              <a:sym typeface="Arial"/>
            </a:endParaRPr>
          </a:p>
        </p:txBody>
      </p:sp>
      <p:pic>
        <p:nvPicPr>
          <p:cNvPr id="6" name="Picture 2" descr="Zooniver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4370" y="912455"/>
            <a:ext cx="3820430" cy="457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806236"/>
          </a:xfrm>
        </p:spPr>
        <p:txBody>
          <a:bodyPr/>
          <a:lstStyle/>
          <a:p>
            <a:r>
              <a:rPr lang="en-US" sz="4400" dirty="0"/>
              <a:t>Send a Screen Shot</a:t>
            </a:r>
          </a:p>
        </p:txBody>
      </p:sp>
      <p:sp>
        <p:nvSpPr>
          <p:cNvPr id="3" name="TextBox 2"/>
          <p:cNvSpPr txBox="1"/>
          <p:nvPr/>
        </p:nvSpPr>
        <p:spPr>
          <a:xfrm>
            <a:off x="364958" y="1981200"/>
            <a:ext cx="8077200" cy="4739759"/>
          </a:xfrm>
          <a:prstGeom prst="rect">
            <a:avLst/>
          </a:prstGeom>
          <a:noFill/>
        </p:spPr>
        <p:txBody>
          <a:bodyPr wrap="square" rtlCol="0">
            <a:spAutoFit/>
          </a:bodyPr>
          <a:lstStyle/>
          <a:p>
            <a:pPr marL="342900" indent="-342900">
              <a:spcAft>
                <a:spcPts val="1200"/>
              </a:spcAft>
              <a:buAutoNum type="arabicPeriod"/>
            </a:pPr>
            <a:r>
              <a:rPr lang="en-US" sz="2800" b="1" dirty="0">
                <a:latin typeface="Calibri" panose="020F0502020204030204" pitchFamily="34" charset="0"/>
                <a:cs typeface="Calibri" panose="020F0502020204030204" pitchFamily="34" charset="0"/>
              </a:rPr>
              <a:t>Go to “</a:t>
            </a:r>
            <a:r>
              <a:rPr lang="en-US" sz="2800" b="1" dirty="0">
                <a:solidFill>
                  <a:srgbClr val="FF0000"/>
                </a:solidFill>
                <a:latin typeface="Calibri" panose="020F0502020204030204" pitchFamily="34" charset="0"/>
                <a:cs typeface="Calibri" panose="020F0502020204030204" pitchFamily="34" charset="0"/>
              </a:rPr>
              <a:t>My Profile</a:t>
            </a:r>
            <a:r>
              <a:rPr lang="en-US" sz="2800" b="1" dirty="0">
                <a:latin typeface="Calibri" panose="020F0502020204030204" pitchFamily="34" charset="0"/>
                <a:cs typeface="Calibri" panose="020F0502020204030204" pitchFamily="34" charset="0"/>
              </a:rPr>
              <a:t>” in upper right hand corner of the screen. </a:t>
            </a:r>
          </a:p>
          <a:p>
            <a:pPr marL="342900" indent="-342900">
              <a:spcAft>
                <a:spcPts val="1200"/>
              </a:spcAft>
              <a:buAutoNum type="arabicPeriod"/>
            </a:pPr>
            <a:r>
              <a:rPr lang="en-US" sz="2800" b="1" dirty="0">
                <a:latin typeface="Calibri" panose="020F0502020204030204" pitchFamily="34" charset="0"/>
                <a:cs typeface="Calibri" panose="020F0502020204030204" pitchFamily="34" charset="0"/>
              </a:rPr>
              <a:t>On next screen, click the tab “</a:t>
            </a:r>
            <a:r>
              <a:rPr lang="en-US" sz="2800" b="1" dirty="0">
                <a:solidFill>
                  <a:srgbClr val="FF0000"/>
                </a:solidFill>
                <a:latin typeface="Calibri" panose="020F0502020204030204" pitchFamily="34" charset="0"/>
                <a:cs typeface="Calibri" panose="020F0502020204030204" pitchFamily="34" charset="0"/>
              </a:rPr>
              <a:t>Your Stats</a:t>
            </a:r>
            <a:r>
              <a:rPr lang="en-US" sz="2800" b="1" dirty="0">
                <a:latin typeface="Calibri" panose="020F0502020204030204" pitchFamily="34" charset="0"/>
                <a:cs typeface="Calibri" panose="020F0502020204030204" pitchFamily="34" charset="0"/>
              </a:rPr>
              <a:t>”</a:t>
            </a:r>
          </a:p>
          <a:p>
            <a:pPr marL="342900" indent="-342900">
              <a:spcAft>
                <a:spcPts val="1200"/>
              </a:spcAft>
              <a:buAutoNum type="arabicPeriod"/>
            </a:pPr>
            <a:r>
              <a:rPr lang="en-US" sz="2800" b="1" dirty="0">
                <a:latin typeface="Calibri" panose="020F0502020204030204" pitchFamily="34" charset="0"/>
                <a:cs typeface="Calibri" panose="020F0502020204030204" pitchFamily="34" charset="0"/>
              </a:rPr>
              <a:t>Use the </a:t>
            </a:r>
            <a:r>
              <a:rPr lang="en-US" sz="2800" b="1" dirty="0">
                <a:solidFill>
                  <a:srgbClr val="FF0000"/>
                </a:solidFill>
                <a:latin typeface="Calibri" panose="020F0502020204030204" pitchFamily="34" charset="0"/>
                <a:cs typeface="Calibri" panose="020F0502020204030204" pitchFamily="34" charset="0"/>
              </a:rPr>
              <a:t>snipping tool </a:t>
            </a:r>
            <a:r>
              <a:rPr lang="en-US" sz="2800" b="1" dirty="0">
                <a:latin typeface="Calibri" panose="020F0502020204030204" pitchFamily="34" charset="0"/>
                <a:cs typeface="Calibri" panose="020F0502020204030204" pitchFamily="34" charset="0"/>
              </a:rPr>
              <a:t>on your computer to take a </a:t>
            </a:r>
            <a:r>
              <a:rPr lang="en-US" sz="2800" b="1" dirty="0">
                <a:solidFill>
                  <a:srgbClr val="FF0000"/>
                </a:solidFill>
                <a:latin typeface="Calibri" panose="020F0502020204030204" pitchFamily="34" charset="0"/>
                <a:cs typeface="Calibri" panose="020F0502020204030204" pitchFamily="34" charset="0"/>
              </a:rPr>
              <a:t>screen shot </a:t>
            </a:r>
            <a:r>
              <a:rPr lang="en-US" sz="2800" b="1" dirty="0">
                <a:latin typeface="Calibri" panose="020F0502020204030204" pitchFamily="34" charset="0"/>
                <a:cs typeface="Calibri" panose="020F0502020204030204" pitchFamily="34" charset="0"/>
              </a:rPr>
              <a:t>of that number.</a:t>
            </a:r>
          </a:p>
          <a:p>
            <a:pPr marL="342900" indent="-342900">
              <a:spcAft>
                <a:spcPts val="1200"/>
              </a:spcAft>
              <a:buAutoNum type="arabicPeriod"/>
            </a:pPr>
            <a:r>
              <a:rPr lang="en-US" sz="2800" b="1" dirty="0">
                <a:latin typeface="Calibri" panose="020F0502020204030204" pitchFamily="34" charset="0"/>
                <a:cs typeface="Calibri" panose="020F0502020204030204" pitchFamily="34" charset="0"/>
              </a:rPr>
              <a:t>Send me an email and attach your screen shot.</a:t>
            </a:r>
          </a:p>
          <a:p>
            <a:pPr marL="342900" indent="-342900">
              <a:spcAft>
                <a:spcPts val="1200"/>
              </a:spcAft>
              <a:buAutoNum type="arabicPeriod"/>
            </a:pPr>
            <a:r>
              <a:rPr lang="en-US" sz="2800" b="1" dirty="0">
                <a:latin typeface="Calibri" panose="020F0502020204030204" pitchFamily="34" charset="0"/>
                <a:cs typeface="Calibri" panose="020F0502020204030204" pitchFamily="34" charset="0"/>
              </a:rPr>
              <a:t>Every time you complete </a:t>
            </a:r>
            <a:r>
              <a:rPr lang="en-US" sz="2800" b="1" dirty="0">
                <a:solidFill>
                  <a:srgbClr val="FF0000"/>
                </a:solidFill>
                <a:latin typeface="Calibri" panose="020F0502020204030204" pitchFamily="34" charset="0"/>
                <a:cs typeface="Calibri" panose="020F0502020204030204" pitchFamily="34" charset="0"/>
              </a:rPr>
              <a:t>90 classifications</a:t>
            </a:r>
            <a:r>
              <a:rPr lang="en-US" sz="2800" b="1" dirty="0">
                <a:latin typeface="Calibri" panose="020F0502020204030204" pitchFamily="34" charset="0"/>
                <a:cs typeface="Calibri" panose="020F0502020204030204" pitchFamily="34" charset="0"/>
              </a:rPr>
              <a:t>, I will put a sticker on your “</a:t>
            </a:r>
            <a:r>
              <a:rPr lang="en-US" sz="2800" b="1" dirty="0">
                <a:solidFill>
                  <a:srgbClr val="FF0000"/>
                </a:solidFill>
                <a:latin typeface="Calibri" panose="020F0502020204030204" pitchFamily="34" charset="0"/>
                <a:cs typeface="Calibri" panose="020F0502020204030204" pitchFamily="34" charset="0"/>
              </a:rPr>
              <a:t>Service Learning</a:t>
            </a:r>
            <a:r>
              <a:rPr lang="en-US" sz="2800" b="1" dirty="0">
                <a:latin typeface="Calibri" panose="020F0502020204030204" pitchFamily="34" charset="0"/>
                <a:cs typeface="Calibri" panose="020F0502020204030204" pitchFamily="34" charset="0"/>
              </a:rPr>
              <a:t>” chart.</a:t>
            </a:r>
          </a:p>
          <a:p>
            <a:pPr marL="342900" indent="-342900">
              <a:buAutoNum type="arabicPeriod"/>
            </a:pPr>
            <a:endParaRPr lang="en-US" sz="2800" dirty="0"/>
          </a:p>
        </p:txBody>
      </p:sp>
    </p:spTree>
    <p:extLst>
      <p:ext uri="{BB962C8B-B14F-4D97-AF65-F5344CB8AC3E}">
        <p14:creationId xmlns:p14="http://schemas.microsoft.com/office/powerpoint/2010/main" val="6617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0" y="274637"/>
            <a:ext cx="8686800" cy="1522199"/>
          </a:xfrm>
          <a:prstGeom prst="rect">
            <a:avLst/>
          </a:prstGeom>
          <a:noFill/>
          <a:ln>
            <a:noFill/>
          </a:ln>
        </p:spPr>
        <p:txBody>
          <a:bodyPr lIns="91425" tIns="91425" rIns="91425" bIns="91425" anchor="b" anchorCtr="0">
            <a:noAutofit/>
          </a:bodyPr>
          <a:lstStyle/>
          <a:p>
            <a:pPr marL="0" marR="0" lvl="0" indent="304800" rtl="0">
              <a:lnSpc>
                <a:spcPct val="100000"/>
              </a:lnSpc>
              <a:spcBef>
                <a:spcPts val="0"/>
              </a:spcBef>
              <a:spcAft>
                <a:spcPts val="0"/>
              </a:spcAft>
              <a:buClr>
                <a:schemeClr val="lt1"/>
              </a:buClr>
              <a:buSzPct val="25000"/>
              <a:buFont typeface="Arial"/>
              <a:buNone/>
            </a:pPr>
            <a:r>
              <a:rPr lang="en" sz="4400" dirty="0">
                <a:latin typeface="Calibri" panose="020F0502020204030204" pitchFamily="34" charset="0"/>
              </a:rPr>
              <a:t>Review and Discussion</a:t>
            </a:r>
          </a:p>
        </p:txBody>
      </p:sp>
      <p:sp>
        <p:nvSpPr>
          <p:cNvPr id="118" name="Shape 118"/>
          <p:cNvSpPr txBox="1">
            <a:spLocks noGrp="1"/>
          </p:cNvSpPr>
          <p:nvPr>
            <p:ph type="body" idx="1"/>
          </p:nvPr>
        </p:nvSpPr>
        <p:spPr>
          <a:xfrm>
            <a:off x="228600" y="2057400"/>
            <a:ext cx="8458200" cy="4510230"/>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600"/>
              </a:spcAft>
              <a:buClr>
                <a:schemeClr val="dk2"/>
              </a:buClr>
              <a:buSzPct val="100000"/>
              <a:buFont typeface="Arial"/>
              <a:buAutoNum type="arabicPeriod"/>
            </a:pPr>
            <a:r>
              <a:rPr lang="en" sz="4000" b="1" i="0" u="none" strike="noStrike" cap="none" baseline="0" dirty="0">
                <a:solidFill>
                  <a:schemeClr val="accent3"/>
                </a:solidFill>
                <a:latin typeface="Calibri" panose="020F0502020204030204" pitchFamily="34" charset="0"/>
                <a:sym typeface="Arial"/>
              </a:rPr>
              <a:t>Which project did you pick?</a:t>
            </a:r>
          </a:p>
          <a:p>
            <a:pPr marL="457200" marR="0" lvl="0" indent="-419100" algn="l" rtl="0">
              <a:lnSpc>
                <a:spcPct val="100000"/>
              </a:lnSpc>
              <a:spcBef>
                <a:spcPts val="0"/>
              </a:spcBef>
              <a:spcAft>
                <a:spcPts val="600"/>
              </a:spcAft>
              <a:buClr>
                <a:schemeClr val="dk2"/>
              </a:buClr>
              <a:buSzPct val="100000"/>
              <a:buFont typeface="Arial"/>
              <a:buAutoNum type="arabicPeriod"/>
            </a:pPr>
            <a:r>
              <a:rPr lang="en" sz="4000" b="1" i="0" u="none" strike="noStrike" cap="none" baseline="0" dirty="0">
                <a:solidFill>
                  <a:schemeClr val="accent3"/>
                </a:solidFill>
                <a:latin typeface="Calibri" panose="020F0502020204030204" pitchFamily="34" charset="0"/>
                <a:sym typeface="Arial"/>
              </a:rPr>
              <a:t>What does your project monitor and how?</a:t>
            </a:r>
          </a:p>
          <a:p>
            <a:pPr marL="457200" marR="0" lvl="0" indent="-419100" algn="l" rtl="0">
              <a:lnSpc>
                <a:spcPct val="100000"/>
              </a:lnSpc>
              <a:spcBef>
                <a:spcPts val="0"/>
              </a:spcBef>
              <a:spcAft>
                <a:spcPts val="600"/>
              </a:spcAft>
              <a:buClr>
                <a:schemeClr val="dk2"/>
              </a:buClr>
              <a:buSzPct val="100000"/>
              <a:buFont typeface="Arial"/>
              <a:buAutoNum type="arabicPeriod"/>
            </a:pPr>
            <a:r>
              <a:rPr lang="en" sz="4000" b="1" i="0" u="none" strike="noStrike" cap="none" baseline="0" dirty="0">
                <a:solidFill>
                  <a:schemeClr val="accent3"/>
                </a:solidFill>
                <a:latin typeface="Calibri" panose="020F0502020204030204" pitchFamily="34" charset="0"/>
                <a:sym typeface="Arial"/>
              </a:rPr>
              <a:t>Why is it being monitored?</a:t>
            </a:r>
          </a:p>
          <a:p>
            <a:pPr marL="457200" marR="0" lvl="0" indent="-419100" algn="l" rtl="0">
              <a:lnSpc>
                <a:spcPct val="100000"/>
              </a:lnSpc>
              <a:spcBef>
                <a:spcPts val="0"/>
              </a:spcBef>
              <a:spcAft>
                <a:spcPts val="600"/>
              </a:spcAft>
              <a:buClr>
                <a:schemeClr val="dk2"/>
              </a:buClr>
              <a:buSzPct val="100000"/>
              <a:buFont typeface="Arial"/>
              <a:buAutoNum type="arabicPeriod"/>
            </a:pPr>
            <a:r>
              <a:rPr lang="en" sz="4000" b="1" i="0" u="none" strike="noStrike" cap="none" baseline="0" dirty="0">
                <a:solidFill>
                  <a:schemeClr val="accent3"/>
                </a:solidFill>
                <a:latin typeface="Calibri" panose="020F0502020204030204" pitchFamily="34" charset="0"/>
                <a:sym typeface="Arial"/>
              </a:rPr>
              <a:t>How does this research</a:t>
            </a:r>
            <a:r>
              <a:rPr lang="en" sz="4000" b="1" i="0" u="none" strike="noStrike" cap="none" dirty="0">
                <a:solidFill>
                  <a:schemeClr val="accent3"/>
                </a:solidFill>
                <a:latin typeface="Calibri" panose="020F0502020204030204" pitchFamily="34" charset="0"/>
                <a:sym typeface="Arial"/>
              </a:rPr>
              <a:t> </a:t>
            </a:r>
            <a:r>
              <a:rPr lang="en" sz="4000" b="1" i="0" u="none" strike="noStrike" cap="none" baseline="0" dirty="0">
                <a:solidFill>
                  <a:schemeClr val="accent3"/>
                </a:solidFill>
                <a:latin typeface="Calibri" panose="020F0502020204030204" pitchFamily="34" charset="0"/>
                <a:sym typeface="Arial"/>
              </a:rPr>
              <a:t>project benefit society?</a:t>
            </a:r>
          </a:p>
        </p:txBody>
      </p:sp>
    </p:spTree>
  </p:cSld>
  <p:clrMapOvr>
    <a:masterClrMapping/>
  </p:clrMapOvr>
  <p:transition spd="slow">
    <p:cut/>
  </p:transition>
</p:sld>
</file>

<file path=ppt/theme/theme1.xml><?xml version="1.0" encoding="utf-8"?>
<a:theme xmlns:a="http://schemas.openxmlformats.org/drawingml/2006/main" name="Custom Theme">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427</Words>
  <Application>Microsoft Office PowerPoint</Application>
  <PresentationFormat>On-screen Show (4:3)</PresentationFormat>
  <Paragraphs>36</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Custom Theme</vt:lpstr>
      <vt:lpstr>Citizen Science  with the Zooniverse</vt:lpstr>
      <vt:lpstr>LT &amp; SC</vt:lpstr>
      <vt:lpstr>What is citizen science?</vt:lpstr>
      <vt:lpstr>Citizen Science in Zooniverse</vt:lpstr>
      <vt:lpstr>Zooniverse  Citizen Science Examples</vt:lpstr>
      <vt:lpstr>Activity Steps in</vt:lpstr>
      <vt:lpstr>Send a Screen Shot</vt:lpstr>
      <vt:lpstr>Review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 Science with the Zooniverse</dc:title>
  <dc:creator>Denise</dc:creator>
  <cp:lastModifiedBy>Jephson-Hernandez, Shannon</cp:lastModifiedBy>
  <cp:revision>41</cp:revision>
  <dcterms:modified xsi:type="dcterms:W3CDTF">2018-09-24T19:59:12Z</dcterms:modified>
</cp:coreProperties>
</file>