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505" autoAdjust="0"/>
  </p:normalViewPr>
  <p:slideViewPr>
    <p:cSldViewPr snapToGrid="0">
      <p:cViewPr varScale="1">
        <p:scale>
          <a:sx n="54" d="100"/>
          <a:sy n="54" d="100"/>
        </p:scale>
        <p:origin x="10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72C01-AE97-4486-BE21-CBDC023E8BF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0E948-D9B4-4442-BFBD-6C7D7960DCC4}">
      <dgm:prSet phldrT="[Text]"/>
      <dgm:spPr/>
      <dgm:t>
        <a:bodyPr/>
        <a:lstStyle/>
        <a:p>
          <a:r>
            <a:rPr lang="en-US"/>
            <a:t>1</a:t>
          </a:r>
        </a:p>
      </dgm:t>
    </dgm:pt>
    <dgm:pt modelId="{C2DD1E20-4F20-41B7-8071-10386250D2A1}" type="parTrans" cxnId="{5294B1CE-9FE7-44BA-BC3D-8AD733459DAB}">
      <dgm:prSet/>
      <dgm:spPr/>
      <dgm:t>
        <a:bodyPr/>
        <a:lstStyle/>
        <a:p>
          <a:endParaRPr lang="en-US"/>
        </a:p>
      </dgm:t>
    </dgm:pt>
    <dgm:pt modelId="{60819649-6382-4544-9E51-57F8F2486D36}" type="sibTrans" cxnId="{5294B1CE-9FE7-44BA-BC3D-8AD733459DAB}">
      <dgm:prSet/>
      <dgm:spPr/>
      <dgm:t>
        <a:bodyPr/>
        <a:lstStyle/>
        <a:p>
          <a:endParaRPr lang="en-US"/>
        </a:p>
      </dgm:t>
    </dgm:pt>
    <dgm:pt modelId="{E8B52411-622B-4492-84BA-AAEFE6D92FB5}">
      <dgm:prSet phldrT="[Text]"/>
      <dgm:spPr/>
      <dgm:t>
        <a:bodyPr/>
        <a:lstStyle/>
        <a:p>
          <a:r>
            <a:rPr lang="en-US"/>
            <a:t>4</a:t>
          </a:r>
        </a:p>
      </dgm:t>
    </dgm:pt>
    <dgm:pt modelId="{F7C9E5D0-7B7E-480F-A9E2-96DE339EF5AB}" type="parTrans" cxnId="{A198492B-42D6-4DAC-BC81-F7B351423FC0}">
      <dgm:prSet/>
      <dgm:spPr/>
      <dgm:t>
        <a:bodyPr/>
        <a:lstStyle/>
        <a:p>
          <a:endParaRPr lang="en-US"/>
        </a:p>
      </dgm:t>
    </dgm:pt>
    <dgm:pt modelId="{726E66FE-2650-4540-91A9-60BE2CB01BBD}" type="sibTrans" cxnId="{A198492B-42D6-4DAC-BC81-F7B351423FC0}">
      <dgm:prSet/>
      <dgm:spPr/>
      <dgm:t>
        <a:bodyPr/>
        <a:lstStyle/>
        <a:p>
          <a:endParaRPr lang="en-US"/>
        </a:p>
      </dgm:t>
    </dgm:pt>
    <dgm:pt modelId="{FC8C9097-61C1-4413-BDAF-3BC5425B2BF8}">
      <dgm:prSet phldrT="[Text]"/>
      <dgm:spPr/>
      <dgm:t>
        <a:bodyPr/>
        <a:lstStyle/>
        <a:p>
          <a:r>
            <a:rPr lang="en-US"/>
            <a:t>5</a:t>
          </a:r>
        </a:p>
      </dgm:t>
    </dgm:pt>
    <dgm:pt modelId="{DE9372B9-B06B-491A-85D0-460A46F3F438}" type="parTrans" cxnId="{DDD5D31A-07F1-4ED4-B493-9A1878085FE4}">
      <dgm:prSet/>
      <dgm:spPr/>
      <dgm:t>
        <a:bodyPr/>
        <a:lstStyle/>
        <a:p>
          <a:endParaRPr lang="en-US"/>
        </a:p>
      </dgm:t>
    </dgm:pt>
    <dgm:pt modelId="{CA341CF3-D8FD-49E9-8B28-1631EE0D7338}" type="sibTrans" cxnId="{DDD5D31A-07F1-4ED4-B493-9A1878085FE4}">
      <dgm:prSet/>
      <dgm:spPr/>
      <dgm:t>
        <a:bodyPr/>
        <a:lstStyle/>
        <a:p>
          <a:endParaRPr lang="en-US"/>
        </a:p>
      </dgm:t>
    </dgm:pt>
    <dgm:pt modelId="{8DA445A5-A4BB-4171-9E95-0C7468610913}">
      <dgm:prSet phldrT="[Text]"/>
      <dgm:spPr/>
      <dgm:t>
        <a:bodyPr/>
        <a:lstStyle/>
        <a:p>
          <a:r>
            <a:rPr lang="en-US"/>
            <a:t>2</a:t>
          </a:r>
        </a:p>
      </dgm:t>
    </dgm:pt>
    <dgm:pt modelId="{CFCABA77-1391-4842-BE23-71FDD21E6FFA}" type="parTrans" cxnId="{2AAEEB6E-1BF2-4BC7-90D0-44922335CDE8}">
      <dgm:prSet/>
      <dgm:spPr/>
      <dgm:t>
        <a:bodyPr/>
        <a:lstStyle/>
        <a:p>
          <a:endParaRPr lang="en-US"/>
        </a:p>
      </dgm:t>
    </dgm:pt>
    <dgm:pt modelId="{7C70EEED-B6A5-49E9-93B6-33BFF1FDF33B}" type="sibTrans" cxnId="{2AAEEB6E-1BF2-4BC7-90D0-44922335CDE8}">
      <dgm:prSet/>
      <dgm:spPr/>
      <dgm:t>
        <a:bodyPr/>
        <a:lstStyle/>
        <a:p>
          <a:endParaRPr lang="en-US"/>
        </a:p>
      </dgm:t>
    </dgm:pt>
    <dgm:pt modelId="{0A7DFC71-7566-46B0-9CD7-212A276C2F0B}">
      <dgm:prSet phldrT="[Text]"/>
      <dgm:spPr/>
      <dgm:t>
        <a:bodyPr/>
        <a:lstStyle/>
        <a:p>
          <a:r>
            <a:rPr lang="en-US"/>
            <a:t>3</a:t>
          </a:r>
        </a:p>
      </dgm:t>
    </dgm:pt>
    <dgm:pt modelId="{7A1E54F1-458A-4436-8A52-4BFB08AC9EAB}" type="sibTrans" cxnId="{C4D24790-75EC-439D-8D58-BC4098FB6F2E}">
      <dgm:prSet/>
      <dgm:spPr/>
      <dgm:t>
        <a:bodyPr/>
        <a:lstStyle/>
        <a:p>
          <a:endParaRPr lang="en-US"/>
        </a:p>
      </dgm:t>
    </dgm:pt>
    <dgm:pt modelId="{3FE0D918-7E85-421F-B9ED-5D3A3F349440}" type="parTrans" cxnId="{C4D24790-75EC-439D-8D58-BC4098FB6F2E}">
      <dgm:prSet/>
      <dgm:spPr/>
      <dgm:t>
        <a:bodyPr/>
        <a:lstStyle/>
        <a:p>
          <a:endParaRPr lang="en-US"/>
        </a:p>
      </dgm:t>
    </dgm:pt>
    <dgm:pt modelId="{E89F10D4-EED0-458D-ABA2-EABDFD971E00}" type="pres">
      <dgm:prSet presAssocID="{0DD72C01-AE97-4486-BE21-CBDC023E8BF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0415B60-3F32-4F4B-9D48-F160D8699EAF}" type="pres">
      <dgm:prSet presAssocID="{0A7DFC71-7566-46B0-9CD7-212A276C2F0B}" presName="centerShape" presStyleLbl="node0" presStyleIdx="0" presStyleCnt="1"/>
      <dgm:spPr/>
    </dgm:pt>
    <dgm:pt modelId="{E12E4C52-CF8D-4A69-9115-2339E459DAED}" type="pres">
      <dgm:prSet presAssocID="{C2DD1E20-4F20-41B7-8071-10386250D2A1}" presName="Name9" presStyleLbl="parChTrans1D2" presStyleIdx="0" presStyleCnt="4"/>
      <dgm:spPr/>
    </dgm:pt>
    <dgm:pt modelId="{C5D0C8F8-22D0-42B5-BF27-10BE712F57B2}" type="pres">
      <dgm:prSet presAssocID="{C2DD1E20-4F20-41B7-8071-10386250D2A1}" presName="connTx" presStyleLbl="parChTrans1D2" presStyleIdx="0" presStyleCnt="4"/>
      <dgm:spPr/>
    </dgm:pt>
    <dgm:pt modelId="{F8C4609A-8AA3-4E47-A06F-5F2F2D7243F7}" type="pres">
      <dgm:prSet presAssocID="{EED0E948-D9B4-4442-BFBD-6C7D7960DCC4}" presName="node" presStyleLbl="node1" presStyleIdx="0" presStyleCnt="4">
        <dgm:presLayoutVars>
          <dgm:bulletEnabled val="1"/>
        </dgm:presLayoutVars>
      </dgm:prSet>
      <dgm:spPr/>
    </dgm:pt>
    <dgm:pt modelId="{4D8A708E-72DD-43B2-9326-E5D56B0F1CBB}" type="pres">
      <dgm:prSet presAssocID="{F7C9E5D0-7B7E-480F-A9E2-96DE339EF5AB}" presName="Name9" presStyleLbl="parChTrans1D2" presStyleIdx="1" presStyleCnt="4"/>
      <dgm:spPr/>
    </dgm:pt>
    <dgm:pt modelId="{798B0250-5391-40AA-A17C-17C1359272D2}" type="pres">
      <dgm:prSet presAssocID="{F7C9E5D0-7B7E-480F-A9E2-96DE339EF5AB}" presName="connTx" presStyleLbl="parChTrans1D2" presStyleIdx="1" presStyleCnt="4"/>
      <dgm:spPr/>
    </dgm:pt>
    <dgm:pt modelId="{BABD7706-1718-4AFB-B5C8-C6A3649DEDC2}" type="pres">
      <dgm:prSet presAssocID="{E8B52411-622B-4492-84BA-AAEFE6D92FB5}" presName="node" presStyleLbl="node1" presStyleIdx="1" presStyleCnt="4">
        <dgm:presLayoutVars>
          <dgm:bulletEnabled val="1"/>
        </dgm:presLayoutVars>
      </dgm:prSet>
      <dgm:spPr/>
    </dgm:pt>
    <dgm:pt modelId="{BEA2247A-141A-471C-B339-A93484419CAA}" type="pres">
      <dgm:prSet presAssocID="{DE9372B9-B06B-491A-85D0-460A46F3F438}" presName="Name9" presStyleLbl="parChTrans1D2" presStyleIdx="2" presStyleCnt="4"/>
      <dgm:spPr/>
    </dgm:pt>
    <dgm:pt modelId="{21EB540B-87E7-44CB-9920-CD96252EA79C}" type="pres">
      <dgm:prSet presAssocID="{DE9372B9-B06B-491A-85D0-460A46F3F438}" presName="connTx" presStyleLbl="parChTrans1D2" presStyleIdx="2" presStyleCnt="4"/>
      <dgm:spPr/>
    </dgm:pt>
    <dgm:pt modelId="{DC8F13BD-EE18-44C5-AAC4-3CF8537DD03E}" type="pres">
      <dgm:prSet presAssocID="{FC8C9097-61C1-4413-BDAF-3BC5425B2BF8}" presName="node" presStyleLbl="node1" presStyleIdx="2" presStyleCnt="4">
        <dgm:presLayoutVars>
          <dgm:bulletEnabled val="1"/>
        </dgm:presLayoutVars>
      </dgm:prSet>
      <dgm:spPr/>
    </dgm:pt>
    <dgm:pt modelId="{1F541CC9-E1C8-4335-9142-11DA46CB3A87}" type="pres">
      <dgm:prSet presAssocID="{CFCABA77-1391-4842-BE23-71FDD21E6FFA}" presName="Name9" presStyleLbl="parChTrans1D2" presStyleIdx="3" presStyleCnt="4"/>
      <dgm:spPr/>
    </dgm:pt>
    <dgm:pt modelId="{E0AF7E8A-AD83-444E-8667-CB80E42A066A}" type="pres">
      <dgm:prSet presAssocID="{CFCABA77-1391-4842-BE23-71FDD21E6FFA}" presName="connTx" presStyleLbl="parChTrans1D2" presStyleIdx="3" presStyleCnt="4"/>
      <dgm:spPr/>
    </dgm:pt>
    <dgm:pt modelId="{933FFF50-9B93-4262-BCB7-BD83B61A3609}" type="pres">
      <dgm:prSet presAssocID="{8DA445A5-A4BB-4171-9E95-0C7468610913}" presName="node" presStyleLbl="node1" presStyleIdx="3" presStyleCnt="4">
        <dgm:presLayoutVars>
          <dgm:bulletEnabled val="1"/>
        </dgm:presLayoutVars>
      </dgm:prSet>
      <dgm:spPr/>
    </dgm:pt>
  </dgm:ptLst>
  <dgm:cxnLst>
    <dgm:cxn modelId="{DDD5D31A-07F1-4ED4-B493-9A1878085FE4}" srcId="{0A7DFC71-7566-46B0-9CD7-212A276C2F0B}" destId="{FC8C9097-61C1-4413-BDAF-3BC5425B2BF8}" srcOrd="2" destOrd="0" parTransId="{DE9372B9-B06B-491A-85D0-460A46F3F438}" sibTransId="{CA341CF3-D8FD-49E9-8B28-1631EE0D7338}"/>
    <dgm:cxn modelId="{5044EC1A-AD06-47A9-962C-FB975B013717}" type="presOf" srcId="{DE9372B9-B06B-491A-85D0-460A46F3F438}" destId="{21EB540B-87E7-44CB-9920-CD96252EA79C}" srcOrd="1" destOrd="0" presId="urn:microsoft.com/office/officeart/2005/8/layout/radial1"/>
    <dgm:cxn modelId="{3559C728-65F9-4349-B99D-00D9193E1957}" type="presOf" srcId="{8DA445A5-A4BB-4171-9E95-0C7468610913}" destId="{933FFF50-9B93-4262-BCB7-BD83B61A3609}" srcOrd="0" destOrd="0" presId="urn:microsoft.com/office/officeart/2005/8/layout/radial1"/>
    <dgm:cxn modelId="{A198492B-42D6-4DAC-BC81-F7B351423FC0}" srcId="{0A7DFC71-7566-46B0-9CD7-212A276C2F0B}" destId="{E8B52411-622B-4492-84BA-AAEFE6D92FB5}" srcOrd="1" destOrd="0" parTransId="{F7C9E5D0-7B7E-480F-A9E2-96DE339EF5AB}" sibTransId="{726E66FE-2650-4540-91A9-60BE2CB01BBD}"/>
    <dgm:cxn modelId="{88BB973C-4C92-4769-B89E-F8AC51C722BB}" type="presOf" srcId="{DE9372B9-B06B-491A-85D0-460A46F3F438}" destId="{BEA2247A-141A-471C-B339-A93484419CAA}" srcOrd="0" destOrd="0" presId="urn:microsoft.com/office/officeart/2005/8/layout/radial1"/>
    <dgm:cxn modelId="{C1B5144D-9765-488A-83A8-3A1146324ECF}" type="presOf" srcId="{CFCABA77-1391-4842-BE23-71FDD21E6FFA}" destId="{E0AF7E8A-AD83-444E-8667-CB80E42A066A}" srcOrd="1" destOrd="0" presId="urn:microsoft.com/office/officeart/2005/8/layout/radial1"/>
    <dgm:cxn modelId="{2AAEEB6E-1BF2-4BC7-90D0-44922335CDE8}" srcId="{0A7DFC71-7566-46B0-9CD7-212A276C2F0B}" destId="{8DA445A5-A4BB-4171-9E95-0C7468610913}" srcOrd="3" destOrd="0" parTransId="{CFCABA77-1391-4842-BE23-71FDD21E6FFA}" sibTransId="{7C70EEED-B6A5-49E9-93B6-33BFF1FDF33B}"/>
    <dgm:cxn modelId="{9FD74771-23D8-420D-8D2C-869E91AA10EF}" type="presOf" srcId="{CFCABA77-1391-4842-BE23-71FDD21E6FFA}" destId="{1F541CC9-E1C8-4335-9142-11DA46CB3A87}" srcOrd="0" destOrd="0" presId="urn:microsoft.com/office/officeart/2005/8/layout/radial1"/>
    <dgm:cxn modelId="{27560656-2759-4863-91FF-BBEA2172A940}" type="presOf" srcId="{E8B52411-622B-4492-84BA-AAEFE6D92FB5}" destId="{BABD7706-1718-4AFB-B5C8-C6A3649DEDC2}" srcOrd="0" destOrd="0" presId="urn:microsoft.com/office/officeart/2005/8/layout/radial1"/>
    <dgm:cxn modelId="{C4D24790-75EC-439D-8D58-BC4098FB6F2E}" srcId="{0DD72C01-AE97-4486-BE21-CBDC023E8BFD}" destId="{0A7DFC71-7566-46B0-9CD7-212A276C2F0B}" srcOrd="0" destOrd="0" parTransId="{3FE0D918-7E85-421F-B9ED-5D3A3F349440}" sibTransId="{7A1E54F1-458A-4436-8A52-4BFB08AC9EAB}"/>
    <dgm:cxn modelId="{FBA13A9E-8E2B-4041-A302-D0D070350907}" type="presOf" srcId="{FC8C9097-61C1-4413-BDAF-3BC5425B2BF8}" destId="{DC8F13BD-EE18-44C5-AAC4-3CF8537DD03E}" srcOrd="0" destOrd="0" presId="urn:microsoft.com/office/officeart/2005/8/layout/radial1"/>
    <dgm:cxn modelId="{5E735C9F-5356-494B-8DB7-D9848AD006CF}" type="presOf" srcId="{F7C9E5D0-7B7E-480F-A9E2-96DE339EF5AB}" destId="{4D8A708E-72DD-43B2-9326-E5D56B0F1CBB}" srcOrd="0" destOrd="0" presId="urn:microsoft.com/office/officeart/2005/8/layout/radial1"/>
    <dgm:cxn modelId="{50B3D6AA-94AF-4DB5-B4C7-BF4CF8AB7183}" type="presOf" srcId="{C2DD1E20-4F20-41B7-8071-10386250D2A1}" destId="{E12E4C52-CF8D-4A69-9115-2339E459DAED}" srcOrd="0" destOrd="0" presId="urn:microsoft.com/office/officeart/2005/8/layout/radial1"/>
    <dgm:cxn modelId="{050847C8-3F9A-444A-80C0-D9067082F247}" type="presOf" srcId="{0A7DFC71-7566-46B0-9CD7-212A276C2F0B}" destId="{00415B60-3F32-4F4B-9D48-F160D8699EAF}" srcOrd="0" destOrd="0" presId="urn:microsoft.com/office/officeart/2005/8/layout/radial1"/>
    <dgm:cxn modelId="{3A218DC9-265B-435E-98B5-6C26AA5A357C}" type="presOf" srcId="{EED0E948-D9B4-4442-BFBD-6C7D7960DCC4}" destId="{F8C4609A-8AA3-4E47-A06F-5F2F2D7243F7}" srcOrd="0" destOrd="0" presId="urn:microsoft.com/office/officeart/2005/8/layout/radial1"/>
    <dgm:cxn modelId="{5294B1CE-9FE7-44BA-BC3D-8AD733459DAB}" srcId="{0A7DFC71-7566-46B0-9CD7-212A276C2F0B}" destId="{EED0E948-D9B4-4442-BFBD-6C7D7960DCC4}" srcOrd="0" destOrd="0" parTransId="{C2DD1E20-4F20-41B7-8071-10386250D2A1}" sibTransId="{60819649-6382-4544-9E51-57F8F2486D36}"/>
    <dgm:cxn modelId="{CA5232D1-3230-494C-9F87-52179CAB572B}" type="presOf" srcId="{C2DD1E20-4F20-41B7-8071-10386250D2A1}" destId="{C5D0C8F8-22D0-42B5-BF27-10BE712F57B2}" srcOrd="1" destOrd="0" presId="urn:microsoft.com/office/officeart/2005/8/layout/radial1"/>
    <dgm:cxn modelId="{BC8859DB-93E5-4142-8564-C6D1F5BB7D5B}" type="presOf" srcId="{0DD72C01-AE97-4486-BE21-CBDC023E8BFD}" destId="{E89F10D4-EED0-458D-ABA2-EABDFD971E00}" srcOrd="0" destOrd="0" presId="urn:microsoft.com/office/officeart/2005/8/layout/radial1"/>
    <dgm:cxn modelId="{942417EF-2E33-4375-A7E8-2AE2D2C2B399}" type="presOf" srcId="{F7C9E5D0-7B7E-480F-A9E2-96DE339EF5AB}" destId="{798B0250-5391-40AA-A17C-17C1359272D2}" srcOrd="1" destOrd="0" presId="urn:microsoft.com/office/officeart/2005/8/layout/radial1"/>
    <dgm:cxn modelId="{0AADBBAF-884E-4B20-ABFF-1AAE934539B8}" type="presParOf" srcId="{E89F10D4-EED0-458D-ABA2-EABDFD971E00}" destId="{00415B60-3F32-4F4B-9D48-F160D8699EAF}" srcOrd="0" destOrd="0" presId="urn:microsoft.com/office/officeart/2005/8/layout/radial1"/>
    <dgm:cxn modelId="{2A3EFCAD-A44C-4D73-9E91-820C90B753A8}" type="presParOf" srcId="{E89F10D4-EED0-458D-ABA2-EABDFD971E00}" destId="{E12E4C52-CF8D-4A69-9115-2339E459DAED}" srcOrd="1" destOrd="0" presId="urn:microsoft.com/office/officeart/2005/8/layout/radial1"/>
    <dgm:cxn modelId="{91B31910-6989-41A5-85D8-F4658D04EECA}" type="presParOf" srcId="{E12E4C52-CF8D-4A69-9115-2339E459DAED}" destId="{C5D0C8F8-22D0-42B5-BF27-10BE712F57B2}" srcOrd="0" destOrd="0" presId="urn:microsoft.com/office/officeart/2005/8/layout/radial1"/>
    <dgm:cxn modelId="{E56936F4-32DC-4369-BE8C-90A67541B820}" type="presParOf" srcId="{E89F10D4-EED0-458D-ABA2-EABDFD971E00}" destId="{F8C4609A-8AA3-4E47-A06F-5F2F2D7243F7}" srcOrd="2" destOrd="0" presId="urn:microsoft.com/office/officeart/2005/8/layout/radial1"/>
    <dgm:cxn modelId="{6FBDDEAC-2B65-44E8-80E2-AB5AA97481E8}" type="presParOf" srcId="{E89F10D4-EED0-458D-ABA2-EABDFD971E00}" destId="{4D8A708E-72DD-43B2-9326-E5D56B0F1CBB}" srcOrd="3" destOrd="0" presId="urn:microsoft.com/office/officeart/2005/8/layout/radial1"/>
    <dgm:cxn modelId="{F119844E-8399-42A8-934B-265112984A40}" type="presParOf" srcId="{4D8A708E-72DD-43B2-9326-E5D56B0F1CBB}" destId="{798B0250-5391-40AA-A17C-17C1359272D2}" srcOrd="0" destOrd="0" presId="urn:microsoft.com/office/officeart/2005/8/layout/radial1"/>
    <dgm:cxn modelId="{5C35FDA4-25BA-44B8-A57E-F5D192C1781F}" type="presParOf" srcId="{E89F10D4-EED0-458D-ABA2-EABDFD971E00}" destId="{BABD7706-1718-4AFB-B5C8-C6A3649DEDC2}" srcOrd="4" destOrd="0" presId="urn:microsoft.com/office/officeart/2005/8/layout/radial1"/>
    <dgm:cxn modelId="{D2FCBB14-B0A9-4CA0-9FD9-EC84D4730E1D}" type="presParOf" srcId="{E89F10D4-EED0-458D-ABA2-EABDFD971E00}" destId="{BEA2247A-141A-471C-B339-A93484419CAA}" srcOrd="5" destOrd="0" presId="urn:microsoft.com/office/officeart/2005/8/layout/radial1"/>
    <dgm:cxn modelId="{D7ED504C-0E80-48A0-A0FB-BE4CE66C0F8B}" type="presParOf" srcId="{BEA2247A-141A-471C-B339-A93484419CAA}" destId="{21EB540B-87E7-44CB-9920-CD96252EA79C}" srcOrd="0" destOrd="0" presId="urn:microsoft.com/office/officeart/2005/8/layout/radial1"/>
    <dgm:cxn modelId="{2B2E915D-CA4D-49B8-B1BD-07616B46F1E6}" type="presParOf" srcId="{E89F10D4-EED0-458D-ABA2-EABDFD971E00}" destId="{DC8F13BD-EE18-44C5-AAC4-3CF8537DD03E}" srcOrd="6" destOrd="0" presId="urn:microsoft.com/office/officeart/2005/8/layout/radial1"/>
    <dgm:cxn modelId="{456BFD35-AD6C-4FEB-93A3-490BDF55EC5A}" type="presParOf" srcId="{E89F10D4-EED0-458D-ABA2-EABDFD971E00}" destId="{1F541CC9-E1C8-4335-9142-11DA46CB3A87}" srcOrd="7" destOrd="0" presId="urn:microsoft.com/office/officeart/2005/8/layout/radial1"/>
    <dgm:cxn modelId="{64D6D579-DE40-4A42-B623-6CA620D7F243}" type="presParOf" srcId="{1F541CC9-E1C8-4335-9142-11DA46CB3A87}" destId="{E0AF7E8A-AD83-444E-8667-CB80E42A066A}" srcOrd="0" destOrd="0" presId="urn:microsoft.com/office/officeart/2005/8/layout/radial1"/>
    <dgm:cxn modelId="{5411598C-F51F-4386-92F1-621AE4663E68}" type="presParOf" srcId="{E89F10D4-EED0-458D-ABA2-EABDFD971E00}" destId="{933FFF50-9B93-4262-BCB7-BD83B61A360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15B60-3F32-4F4B-9D48-F160D8699EAF}">
      <dsp:nvSpPr>
        <dsp:cNvPr id="0" name=""/>
        <dsp:cNvSpPr/>
      </dsp:nvSpPr>
      <dsp:spPr>
        <a:xfrm>
          <a:off x="1676908" y="1013728"/>
          <a:ext cx="770210" cy="770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3</a:t>
          </a:r>
        </a:p>
      </dsp:txBody>
      <dsp:txXfrm>
        <a:off x="1789703" y="1126523"/>
        <a:ext cx="544620" cy="544620"/>
      </dsp:txXfrm>
    </dsp:sp>
    <dsp:sp modelId="{E12E4C52-CF8D-4A69-9115-2339E459DAED}">
      <dsp:nvSpPr>
        <dsp:cNvPr id="0" name=""/>
        <dsp:cNvSpPr/>
      </dsp:nvSpPr>
      <dsp:spPr>
        <a:xfrm rot="16200000">
          <a:off x="1945828" y="880734"/>
          <a:ext cx="232370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232370" y="168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6204" y="891733"/>
        <a:ext cx="11618" cy="11618"/>
      </dsp:txXfrm>
    </dsp:sp>
    <dsp:sp modelId="{F8C4609A-8AA3-4E47-A06F-5F2F2D7243F7}">
      <dsp:nvSpPr>
        <dsp:cNvPr id="0" name=""/>
        <dsp:cNvSpPr/>
      </dsp:nvSpPr>
      <dsp:spPr>
        <a:xfrm>
          <a:off x="1676908" y="11147"/>
          <a:ext cx="770210" cy="770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</a:t>
          </a:r>
        </a:p>
      </dsp:txBody>
      <dsp:txXfrm>
        <a:off x="1789703" y="123942"/>
        <a:ext cx="544620" cy="544620"/>
      </dsp:txXfrm>
    </dsp:sp>
    <dsp:sp modelId="{4D8A708E-72DD-43B2-9326-E5D56B0F1CBB}">
      <dsp:nvSpPr>
        <dsp:cNvPr id="0" name=""/>
        <dsp:cNvSpPr/>
      </dsp:nvSpPr>
      <dsp:spPr>
        <a:xfrm>
          <a:off x="2447118" y="1382025"/>
          <a:ext cx="232370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232370" y="168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57494" y="1393024"/>
        <a:ext cx="11618" cy="11618"/>
      </dsp:txXfrm>
    </dsp:sp>
    <dsp:sp modelId="{BABD7706-1718-4AFB-B5C8-C6A3649DEDC2}">
      <dsp:nvSpPr>
        <dsp:cNvPr id="0" name=""/>
        <dsp:cNvSpPr/>
      </dsp:nvSpPr>
      <dsp:spPr>
        <a:xfrm>
          <a:off x="2679489" y="1013728"/>
          <a:ext cx="770210" cy="770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4</a:t>
          </a:r>
        </a:p>
      </dsp:txBody>
      <dsp:txXfrm>
        <a:off x="2792284" y="1126523"/>
        <a:ext cx="544620" cy="544620"/>
      </dsp:txXfrm>
    </dsp:sp>
    <dsp:sp modelId="{BEA2247A-141A-471C-B339-A93484419CAA}">
      <dsp:nvSpPr>
        <dsp:cNvPr id="0" name=""/>
        <dsp:cNvSpPr/>
      </dsp:nvSpPr>
      <dsp:spPr>
        <a:xfrm rot="5400000">
          <a:off x="1945828" y="1883316"/>
          <a:ext cx="232370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232370" y="168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6204" y="1894315"/>
        <a:ext cx="11618" cy="11618"/>
      </dsp:txXfrm>
    </dsp:sp>
    <dsp:sp modelId="{DC8F13BD-EE18-44C5-AAC4-3CF8537DD03E}">
      <dsp:nvSpPr>
        <dsp:cNvPr id="0" name=""/>
        <dsp:cNvSpPr/>
      </dsp:nvSpPr>
      <dsp:spPr>
        <a:xfrm>
          <a:off x="1676908" y="2016310"/>
          <a:ext cx="770210" cy="770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5</a:t>
          </a:r>
        </a:p>
      </dsp:txBody>
      <dsp:txXfrm>
        <a:off x="1789703" y="2129105"/>
        <a:ext cx="544620" cy="544620"/>
      </dsp:txXfrm>
    </dsp:sp>
    <dsp:sp modelId="{1F541CC9-E1C8-4335-9142-11DA46CB3A87}">
      <dsp:nvSpPr>
        <dsp:cNvPr id="0" name=""/>
        <dsp:cNvSpPr/>
      </dsp:nvSpPr>
      <dsp:spPr>
        <a:xfrm rot="10800000">
          <a:off x="1444537" y="1382025"/>
          <a:ext cx="232370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232370" y="168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554913" y="1393024"/>
        <a:ext cx="11618" cy="11618"/>
      </dsp:txXfrm>
    </dsp:sp>
    <dsp:sp modelId="{933FFF50-9B93-4262-BCB7-BD83B61A3609}">
      <dsp:nvSpPr>
        <dsp:cNvPr id="0" name=""/>
        <dsp:cNvSpPr/>
      </dsp:nvSpPr>
      <dsp:spPr>
        <a:xfrm>
          <a:off x="674326" y="1013728"/>
          <a:ext cx="770210" cy="770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2</a:t>
          </a:r>
        </a:p>
      </dsp:txBody>
      <dsp:txXfrm>
        <a:off x="787121" y="1126523"/>
        <a:ext cx="544620" cy="544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97478-8E7E-4D3D-9AE1-534F09C31DD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0828B-2D77-459E-9F97-6F1E7C33D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electrical engineering, 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any point on a circuit where the terminals of two or more circuit elements meet.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histogram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type of graph where the data is grouped into ranges (such as 0-5).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0828B-2D77-459E-9F97-6F1E7C33D2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7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system?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is two or more parts working together to get a job done. What are some systems you thought of?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0828B-2D77-459E-9F97-6F1E7C33D2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0828B-2D77-459E-9F97-6F1E7C33D2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9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0828B-2D77-459E-9F97-6F1E7C33D2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8FFE-417D-4115-81D6-175D9EAE9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948" y="2713381"/>
            <a:ext cx="8049177" cy="956731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networking</a:t>
            </a:r>
          </a:p>
        </p:txBody>
      </p:sp>
    </p:spTree>
    <p:extLst>
      <p:ext uri="{BB962C8B-B14F-4D97-AF65-F5344CB8AC3E}">
        <p14:creationId xmlns:p14="http://schemas.microsoft.com/office/powerpoint/2010/main" val="193930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2898-23DD-4D17-B59C-BF504233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A785-80F6-4146-A7FC-71DAF5C25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2778" y="2142067"/>
            <a:ext cx="4995334" cy="364913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</a:t>
            </a:r>
          </a:p>
          <a:p>
            <a:r>
              <a:rPr lang="en-US" sz="3200" dirty="0"/>
              <a:t>I can use mathematical and computational thinking to critique points (nodes) in a system.</a:t>
            </a:r>
          </a:p>
          <a:p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4519A-E18E-4016-9F90-473A06CF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8171" y="2146577"/>
            <a:ext cx="4166931" cy="364913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  <a:p>
            <a:r>
              <a:rPr lang="en-US" sz="3200" dirty="0"/>
              <a:t>Complete the Systems Networking histograms.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939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0608-A95F-44D6-8F9E-C11CDD62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914400"/>
            <a:ext cx="10131425" cy="1456267"/>
          </a:xfrm>
        </p:spPr>
        <p:txBody>
          <a:bodyPr>
            <a:normAutofit/>
          </a:bodyPr>
          <a:lstStyle/>
          <a:p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thoughts (IT)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47B9FA-BAC1-41FA-A10C-1D39756F808F}"/>
              </a:ext>
            </a:extLst>
          </p:cNvPr>
          <p:cNvSpPr txBox="1"/>
          <p:nvPr/>
        </p:nvSpPr>
        <p:spPr>
          <a:xfrm>
            <a:off x="646044" y="2590800"/>
            <a:ext cx="10403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517525">
              <a:spcBef>
                <a:spcPts val="2400"/>
              </a:spcBef>
              <a:buFont typeface="+mj-lt"/>
              <a:buAutoNum type="arabicPeriod"/>
            </a:pPr>
            <a:r>
              <a:rPr lang="en-US" sz="3600" b="1" dirty="0"/>
              <a:t>List as many </a:t>
            </a:r>
            <a:r>
              <a:rPr lang="en-US" sz="3600" b="1" u="sng" dirty="0"/>
              <a:t>systems</a:t>
            </a:r>
            <a:r>
              <a:rPr lang="en-US" sz="3600" b="1" dirty="0"/>
              <a:t> as you can think of (can be living, non-living, or human made systems).</a:t>
            </a:r>
          </a:p>
          <a:p>
            <a:pPr marL="517525" indent="-517525">
              <a:spcBef>
                <a:spcPts val="2400"/>
              </a:spcBef>
              <a:buFont typeface="+mj-lt"/>
              <a:buAutoNum type="arabicPeriod"/>
            </a:pPr>
            <a:r>
              <a:rPr lang="en-US" sz="3600" b="1" dirty="0"/>
              <a:t>What qualifies them to be called a system?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830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91B0E-BCF7-4B14-A28C-88CCB4B98620}"/>
              </a:ext>
            </a:extLst>
          </p:cNvPr>
          <p:cNvSpPr txBox="1"/>
          <p:nvPr/>
        </p:nvSpPr>
        <p:spPr>
          <a:xfrm>
            <a:off x="144270" y="864633"/>
            <a:ext cx="563286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To understand how systems networking works, let’s say everyone in a class of seven students  has a phone.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Let’s start with one student and ask how many people in the class he/she has a connection with, such as through texting, social networking, email, phone #, or gaming.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Then ask, who in this classroom does each of those people in the first student’s connections have connections with? Then add all those connections.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You will end up with something like the diagram to the right. This is a type of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network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E975E2-51F2-4F01-A67B-ECD984EE7EBF}"/>
              </a:ext>
            </a:extLst>
          </p:cNvPr>
          <p:cNvGrpSpPr/>
          <p:nvPr/>
        </p:nvGrpSpPr>
        <p:grpSpPr>
          <a:xfrm>
            <a:off x="5826330" y="325121"/>
            <a:ext cx="6172200" cy="6172200"/>
            <a:chOff x="5826330" y="325121"/>
            <a:chExt cx="6172200" cy="6172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5A74583-BAC3-40D0-8DE5-896DA3413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26330" y="325121"/>
              <a:ext cx="6172200" cy="617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404FAA-A8F3-44DE-9378-84763B45B2C9}"/>
                </a:ext>
              </a:extLst>
            </p:cNvPr>
            <p:cNvSpPr txBox="1"/>
            <p:nvPr/>
          </p:nvSpPr>
          <p:spPr>
            <a:xfrm>
              <a:off x="8348350" y="725867"/>
              <a:ext cx="1341911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Student 1</a:t>
              </a:r>
            </a:p>
            <a:p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BB3C51-E5BA-4BA8-BBCD-2AC6FA00C408}"/>
                </a:ext>
              </a:extLst>
            </p:cNvPr>
            <p:cNvSpPr txBox="1"/>
            <p:nvPr/>
          </p:nvSpPr>
          <p:spPr>
            <a:xfrm>
              <a:off x="10509662" y="2052036"/>
              <a:ext cx="1175657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600" b="1" dirty="0">
                  <a:solidFill>
                    <a:sysClr val="windowText" lastClr="000000"/>
                  </a:solidFill>
                </a:rPr>
                <a:t>Student 2</a:t>
              </a:r>
            </a:p>
            <a:p>
              <a:endParaRPr lang="en-US" sz="1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23A05-FAEE-43F0-ABFB-E91C2715BA2E}"/>
                </a:ext>
              </a:extLst>
            </p:cNvPr>
            <p:cNvSpPr txBox="1"/>
            <p:nvPr/>
          </p:nvSpPr>
          <p:spPr>
            <a:xfrm>
              <a:off x="6384963" y="4008887"/>
              <a:ext cx="1341911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Student 5</a:t>
              </a:r>
            </a:p>
            <a:p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654919-CF61-49D9-A347-6C2227C7ABFE}"/>
                </a:ext>
              </a:extLst>
            </p:cNvPr>
            <p:cNvSpPr txBox="1"/>
            <p:nvPr/>
          </p:nvSpPr>
          <p:spPr>
            <a:xfrm>
              <a:off x="10457668" y="4401371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Student 3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61717D-C7D0-40B0-8232-6A5B4D94FD87}"/>
                </a:ext>
              </a:extLst>
            </p:cNvPr>
            <p:cNvSpPr txBox="1"/>
            <p:nvPr/>
          </p:nvSpPr>
          <p:spPr>
            <a:xfrm>
              <a:off x="8676367" y="5515672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Student 4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78A76C-910A-412F-A87E-FA39A2FE4551}"/>
                </a:ext>
              </a:extLst>
            </p:cNvPr>
            <p:cNvSpPr txBox="1"/>
            <p:nvPr/>
          </p:nvSpPr>
          <p:spPr>
            <a:xfrm>
              <a:off x="6384963" y="1705120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Student 6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34DDA0-914C-4C30-91EC-BDDB11A4A9FD}"/>
                </a:ext>
              </a:extLst>
            </p:cNvPr>
            <p:cNvSpPr txBox="1"/>
            <p:nvPr/>
          </p:nvSpPr>
          <p:spPr>
            <a:xfrm>
              <a:off x="8674925" y="3213102"/>
              <a:ext cx="908461" cy="64633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200" b="1" dirty="0">
                  <a:solidFill>
                    <a:sysClr val="windowText" lastClr="000000"/>
                  </a:solidFill>
                </a:rPr>
                <a:t>Student 7</a:t>
              </a:r>
            </a:p>
            <a:p>
              <a:endParaRPr lang="en-US" sz="12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" name="Title 13">
            <a:extLst>
              <a:ext uri="{FF2B5EF4-FFF2-40B4-BE49-F238E27FC236}">
                <a16:creationId xmlns:a16="http://schemas.microsoft.com/office/drawing/2014/main" id="{A6B94994-CB6E-4BE4-A42E-4A21BAA2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70" y="325121"/>
            <a:ext cx="5632860" cy="539512"/>
          </a:xfrm>
        </p:spPr>
        <p:txBody>
          <a:bodyPr>
            <a:normAutofit/>
          </a:bodyPr>
          <a:lstStyle/>
          <a:p>
            <a:r>
              <a:rPr lang="en-US" sz="2400" b="1" dirty="0"/>
              <a:t>How does systems networking work?</a:t>
            </a:r>
          </a:p>
        </p:txBody>
      </p:sp>
    </p:spTree>
    <p:extLst>
      <p:ext uri="{BB962C8B-B14F-4D97-AF65-F5344CB8AC3E}">
        <p14:creationId xmlns:p14="http://schemas.microsoft.com/office/powerpoint/2010/main" val="128607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4C89-17AF-4FDA-9FBD-8FC2D710B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0" y="189316"/>
            <a:ext cx="4396837" cy="756062"/>
          </a:xfrm>
        </p:spPr>
        <p:txBody>
          <a:bodyPr>
            <a:normAutofit/>
          </a:bodyPr>
          <a:lstStyle/>
          <a:p>
            <a:r>
              <a:rPr lang="en-US" b="1" dirty="0"/>
              <a:t>WHAT IS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</a:t>
            </a:r>
            <a:r>
              <a:rPr lang="en-US" b="1" dirty="0"/>
              <a:t>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AA288F-6EAB-4849-937A-4E8636208404}"/>
              </a:ext>
            </a:extLst>
          </p:cNvPr>
          <p:cNvGrpSpPr/>
          <p:nvPr/>
        </p:nvGrpSpPr>
        <p:grpSpPr>
          <a:xfrm>
            <a:off x="5826330" y="325121"/>
            <a:ext cx="6172200" cy="6172200"/>
            <a:chOff x="5826330" y="325121"/>
            <a:chExt cx="6172200" cy="6172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438C845-23F1-4971-99CF-0611D97BF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26330" y="325121"/>
              <a:ext cx="6172200" cy="617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FF0EFE4-7ED2-4358-B049-B9DD60759CC0}"/>
                </a:ext>
              </a:extLst>
            </p:cNvPr>
            <p:cNvSpPr txBox="1"/>
            <p:nvPr/>
          </p:nvSpPr>
          <p:spPr>
            <a:xfrm>
              <a:off x="8348350" y="725867"/>
              <a:ext cx="1341911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NODE 1</a:t>
              </a:r>
            </a:p>
            <a:p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F50D998-994A-4255-B625-001840BE62A7}"/>
                </a:ext>
              </a:extLst>
            </p:cNvPr>
            <p:cNvSpPr txBox="1"/>
            <p:nvPr/>
          </p:nvSpPr>
          <p:spPr>
            <a:xfrm>
              <a:off x="10509662" y="2052036"/>
              <a:ext cx="1175657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600" b="1" dirty="0">
                  <a:solidFill>
                    <a:sysClr val="windowText" lastClr="000000"/>
                  </a:solidFill>
                </a:rPr>
                <a:t>NODE 2</a:t>
              </a:r>
            </a:p>
            <a:p>
              <a:endParaRPr lang="en-US" sz="1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55A0C1-AD82-4BAA-944F-F28453A0C0D4}"/>
                </a:ext>
              </a:extLst>
            </p:cNvPr>
            <p:cNvSpPr txBox="1"/>
            <p:nvPr/>
          </p:nvSpPr>
          <p:spPr>
            <a:xfrm>
              <a:off x="6384963" y="4008887"/>
              <a:ext cx="1341911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NODE 5</a:t>
              </a:r>
            </a:p>
            <a:p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5462A1-9BD9-49A6-A134-4C7F148D4596}"/>
                </a:ext>
              </a:extLst>
            </p:cNvPr>
            <p:cNvSpPr txBox="1"/>
            <p:nvPr/>
          </p:nvSpPr>
          <p:spPr>
            <a:xfrm>
              <a:off x="10457668" y="4401371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NODE 3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7FFB78-E1B2-48AD-B1C5-25530482A5D7}"/>
                </a:ext>
              </a:extLst>
            </p:cNvPr>
            <p:cNvSpPr txBox="1"/>
            <p:nvPr/>
          </p:nvSpPr>
          <p:spPr>
            <a:xfrm>
              <a:off x="8676367" y="5515672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NODE 4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6C09878-7736-48C6-B49B-E5210FAE6058}"/>
                </a:ext>
              </a:extLst>
            </p:cNvPr>
            <p:cNvSpPr txBox="1"/>
            <p:nvPr/>
          </p:nvSpPr>
          <p:spPr>
            <a:xfrm>
              <a:off x="6384963" y="1705120"/>
              <a:ext cx="1013894" cy="7386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NODE 6</a:t>
              </a:r>
            </a:p>
            <a:p>
              <a:endParaRPr lang="en-US" sz="1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7EDC06-56B2-4E6B-BFC3-030AFD436FC0}"/>
                </a:ext>
              </a:extLst>
            </p:cNvPr>
            <p:cNvSpPr txBox="1"/>
            <p:nvPr/>
          </p:nvSpPr>
          <p:spPr>
            <a:xfrm>
              <a:off x="8674925" y="3213102"/>
              <a:ext cx="908461" cy="64633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200" b="1" dirty="0">
                  <a:solidFill>
                    <a:sysClr val="windowText" lastClr="000000"/>
                  </a:solidFill>
                </a:rPr>
                <a:t>NODE 7</a:t>
              </a:r>
            </a:p>
            <a:p>
              <a:endParaRPr lang="en-US" sz="12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E1CE229-70EF-4D38-B773-E89DD38BA5FC}"/>
              </a:ext>
            </a:extLst>
          </p:cNvPr>
          <p:cNvSpPr txBox="1"/>
          <p:nvPr/>
        </p:nvSpPr>
        <p:spPr>
          <a:xfrm>
            <a:off x="181637" y="916979"/>
            <a:ext cx="55809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Engineers can look at any type of diagram or map and organize it in meaningful ways.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 if we look at the diagram of student connections (a system network) we can change the students to “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nodes</a:t>
            </a:r>
            <a:r>
              <a:rPr lang="en-US" sz="2400" dirty="0"/>
              <a:t>,” which are points of contact where one student has one or more connections with other students.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Engineers take a system network, look at how each node is connected in the network, and count the # of connections or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edges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Which of the 7 nodes has the most edges (# of connections)?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149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386F-CB7E-4A26-B918-9EC40BB35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41" y="170214"/>
            <a:ext cx="6994292" cy="767938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 on worksheet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FED2CDF-0B5B-4668-A0B1-50136879D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764872"/>
              </p:ext>
            </p:extLst>
          </p:nvPr>
        </p:nvGraphicFramePr>
        <p:xfrm>
          <a:off x="7066519" y="351312"/>
          <a:ext cx="4124027" cy="279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CCE366-0FDD-4EE6-BF78-3D7C8A9FC6E4}"/>
              </a:ext>
            </a:extLst>
          </p:cNvPr>
          <p:cNvSpPr txBox="1"/>
          <p:nvPr/>
        </p:nvSpPr>
        <p:spPr>
          <a:xfrm>
            <a:off x="329541" y="938152"/>
            <a:ext cx="5766459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How many nodes are there in this example?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How many edges (connections) does each node have?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For each node number, write down the number of edges each one has in the table on your worksheet (Node 1 has 1 edge, for example).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Next, draw a histogram with your data (next slide).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837E69-5F59-40BC-A188-748416D5F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42189"/>
              </p:ext>
            </p:extLst>
          </p:nvPr>
        </p:nvGraphicFramePr>
        <p:xfrm>
          <a:off x="7323833" y="3737370"/>
          <a:ext cx="3609398" cy="2769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813">
                  <a:extLst>
                    <a:ext uri="{9D8B030D-6E8A-4147-A177-3AD203B41FA5}">
                      <a16:colId xmlns:a16="http://schemas.microsoft.com/office/drawing/2014/main" val="1856740843"/>
                    </a:ext>
                  </a:extLst>
                </a:gridCol>
                <a:gridCol w="2222585">
                  <a:extLst>
                    <a:ext uri="{9D8B030D-6E8A-4147-A177-3AD203B41FA5}">
                      <a16:colId xmlns:a16="http://schemas.microsoft.com/office/drawing/2014/main" val="2257485744"/>
                    </a:ext>
                  </a:extLst>
                </a:gridCol>
              </a:tblGrid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Node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# of Edges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252497"/>
                  </a:ext>
                </a:extLst>
              </a:tr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1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 1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856879"/>
                  </a:ext>
                </a:extLst>
              </a:tr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2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481194"/>
                  </a:ext>
                </a:extLst>
              </a:tr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030096"/>
                  </a:ext>
                </a:extLst>
              </a:tr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092194"/>
                  </a:ext>
                </a:extLst>
              </a:tr>
              <a:tr h="461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4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8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386F-CB7E-4A26-B918-9EC40BB35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41" y="0"/>
            <a:ext cx="8280069" cy="767938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 on worksheet: Histogram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CCE366-0FDD-4EE6-BF78-3D7C8A9FC6E4}"/>
              </a:ext>
            </a:extLst>
          </p:cNvPr>
          <p:cNvSpPr txBox="1"/>
          <p:nvPr/>
        </p:nvSpPr>
        <p:spPr>
          <a:xfrm>
            <a:off x="229257" y="794802"/>
            <a:ext cx="749629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A </a:t>
            </a:r>
            <a:r>
              <a:rPr lang="en-US" sz="2400" b="1" dirty="0"/>
              <a:t>histogram</a:t>
            </a:r>
            <a:r>
              <a:rPr lang="en-US" sz="2400" dirty="0"/>
              <a:t> is a type of graph where the data is grouped into ranges (such as 0-5, 6-10, 11-15).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See the example to the right, in which the height of kids are measured. Notice two kids measure 5 -5’3, and five kids 5’3 - 5’6. Count the number of things of the same number or range, and create a histogram from them.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Label your x and y axes. The x-axis always has the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Manipulated Variable (Independent)</a:t>
            </a:r>
            <a:r>
              <a:rPr lang="en-US" sz="2400" dirty="0"/>
              <a:t>: What you change in an experiment. The y-axis always has the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Responding Variable (Dependent)</a:t>
            </a:r>
            <a:r>
              <a:rPr lang="en-US" sz="2400" dirty="0"/>
              <a:t>: Something that responds to the changes you made in an experiment.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Notice that your histogram doesn’t have to include more than 4 edges (why?). Is that the responding or manipulated variable?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If confused, look online for guidance.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837E69-5F59-40BC-A188-748416D5F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70117"/>
              </p:ext>
            </p:extLst>
          </p:nvPr>
        </p:nvGraphicFramePr>
        <p:xfrm>
          <a:off x="8763989" y="170214"/>
          <a:ext cx="3098469" cy="2518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502">
                  <a:extLst>
                    <a:ext uri="{9D8B030D-6E8A-4147-A177-3AD203B41FA5}">
                      <a16:colId xmlns:a16="http://schemas.microsoft.com/office/drawing/2014/main" val="1856740843"/>
                    </a:ext>
                  </a:extLst>
                </a:gridCol>
                <a:gridCol w="1907967">
                  <a:extLst>
                    <a:ext uri="{9D8B030D-6E8A-4147-A177-3AD203B41FA5}">
                      <a16:colId xmlns:a16="http://schemas.microsoft.com/office/drawing/2014/main" val="2257485744"/>
                    </a:ext>
                  </a:extLst>
                </a:gridCol>
              </a:tblGrid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Node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# of Edges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252497"/>
                  </a:ext>
                </a:extLst>
              </a:tr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1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 1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856879"/>
                  </a:ext>
                </a:extLst>
              </a:tr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2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481194"/>
                  </a:ext>
                </a:extLst>
              </a:tr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030096"/>
                  </a:ext>
                </a:extLst>
              </a:tr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092194"/>
                  </a:ext>
                </a:extLst>
              </a:tr>
              <a:tr h="385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4110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BEFC36B-8818-4B9A-A2AD-BC22527D94ED}"/>
              </a:ext>
            </a:extLst>
          </p:cNvPr>
          <p:cNvGrpSpPr/>
          <p:nvPr/>
        </p:nvGrpSpPr>
        <p:grpSpPr>
          <a:xfrm>
            <a:off x="7658593" y="2880155"/>
            <a:ext cx="4430488" cy="3807631"/>
            <a:chOff x="-1377538" y="2939532"/>
            <a:chExt cx="3524133" cy="30812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E3A128-988E-417F-904E-33EB0069B3D3}"/>
                </a:ext>
              </a:extLst>
            </p:cNvPr>
            <p:cNvSpPr txBox="1"/>
            <p:nvPr/>
          </p:nvSpPr>
          <p:spPr>
            <a:xfrm>
              <a:off x="-1377538" y="2939532"/>
              <a:ext cx="3503221" cy="3081258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D19A4666-5EB8-417A-8203-22397DBB47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82535" y="3150166"/>
              <a:ext cx="3429130" cy="2769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528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3B0D-0366-422E-B039-EED29B3D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657101"/>
            <a:ext cx="10131425" cy="453241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rest of the worksheet. </a:t>
            </a:r>
            <a:r>
              <a:rPr lang="en-US" sz="4400" dirty="0"/>
              <a:t>Examples 2 and 3 are more complex systems, but you are creating tables and histograms the same way as you did for example 1.</a:t>
            </a:r>
          </a:p>
        </p:txBody>
      </p:sp>
    </p:spTree>
    <p:extLst>
      <p:ext uri="{BB962C8B-B14F-4D97-AF65-F5344CB8AC3E}">
        <p14:creationId xmlns:p14="http://schemas.microsoft.com/office/powerpoint/2010/main" val="2337120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858</TotalTime>
  <Words>682</Words>
  <Application>Microsoft Office PowerPoint</Application>
  <PresentationFormat>Widescreen</PresentationFormat>
  <Paragraphs>96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Celestial</vt:lpstr>
      <vt:lpstr>Systems networking</vt:lpstr>
      <vt:lpstr>Today’s agenda</vt:lpstr>
      <vt:lpstr>Initial thoughts (IT)</vt:lpstr>
      <vt:lpstr>How does systems networking work?</vt:lpstr>
      <vt:lpstr>WHAT IS A Node?</vt:lpstr>
      <vt:lpstr>Example 1 on worksheet</vt:lpstr>
      <vt:lpstr>Example 1 on worksheet: Histogram</vt:lpstr>
      <vt:lpstr>Complete the rest of the worksheet. Examples 2 and 3 are more complex systems, but you are creating tables and histograms the same way as you did for example 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&amp; networking</dc:title>
  <dc:creator>Ackerman, Gail</dc:creator>
  <cp:lastModifiedBy>Ackerman, Gail</cp:lastModifiedBy>
  <cp:revision>20</cp:revision>
  <dcterms:created xsi:type="dcterms:W3CDTF">2019-04-16T14:35:29Z</dcterms:created>
  <dcterms:modified xsi:type="dcterms:W3CDTF">2020-03-30T19:15:23Z</dcterms:modified>
</cp:coreProperties>
</file>