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61" r:id="rId4"/>
    <p:sldId id="258" r:id="rId5"/>
    <p:sldId id="293" r:id="rId6"/>
    <p:sldId id="294" r:id="rId7"/>
    <p:sldId id="295" r:id="rId8"/>
    <p:sldId id="260" r:id="rId9"/>
    <p:sldId id="284" r:id="rId10"/>
    <p:sldId id="299" r:id="rId11"/>
    <p:sldId id="259" r:id="rId12"/>
    <p:sldId id="269" r:id="rId13"/>
    <p:sldId id="262" r:id="rId14"/>
    <p:sldId id="265" r:id="rId15"/>
    <p:sldId id="263" r:id="rId16"/>
    <p:sldId id="264" r:id="rId17"/>
    <p:sldId id="266" r:id="rId18"/>
    <p:sldId id="267" r:id="rId19"/>
    <p:sldId id="288" r:id="rId20"/>
    <p:sldId id="270" r:id="rId21"/>
    <p:sldId id="271" r:id="rId22"/>
    <p:sldId id="272" r:id="rId23"/>
    <p:sldId id="273" r:id="rId24"/>
    <p:sldId id="275" r:id="rId25"/>
    <p:sldId id="289" r:id="rId26"/>
    <p:sldId id="274" r:id="rId27"/>
    <p:sldId id="276" r:id="rId28"/>
    <p:sldId id="290" r:id="rId29"/>
    <p:sldId id="277" r:id="rId30"/>
    <p:sldId id="291" r:id="rId31"/>
    <p:sldId id="278" r:id="rId32"/>
    <p:sldId id="279" r:id="rId33"/>
    <p:sldId id="280" r:id="rId34"/>
    <p:sldId id="297" r:id="rId35"/>
    <p:sldId id="285" r:id="rId36"/>
    <p:sldId id="286" r:id="rId37"/>
    <p:sldId id="287" r:id="rId38"/>
    <p:sldId id="281" r:id="rId39"/>
    <p:sldId id="282" r:id="rId40"/>
    <p:sldId id="298" r:id="rId41"/>
    <p:sldId id="283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4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0DA78-8377-4AB7-8A56-BCA4D0E447E3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213144CE-43C8-47C1-BB86-4F4263651862}">
      <dgm:prSet phldrT="[Text]" custT="1"/>
      <dgm:spPr/>
      <dgm:t>
        <a:bodyPr/>
        <a:lstStyle/>
        <a:p>
          <a:pPr algn="l"/>
          <a:r>
            <a:rPr lang="en-US" sz="4800" dirty="0" smtClean="0">
              <a:latin typeface="Century Gothic" pitchFamily="34" charset="0"/>
            </a:rPr>
            <a:t>Matter can enter or leave</a:t>
          </a:r>
          <a:endParaRPr lang="en-US" sz="4800" dirty="0">
            <a:latin typeface="Century Gothic" pitchFamily="34" charset="0"/>
          </a:endParaRPr>
        </a:p>
      </dgm:t>
    </dgm:pt>
    <dgm:pt modelId="{C098F5A8-94AC-464F-9125-28305A59B7DD}" type="parTrans" cxnId="{12891B4C-6060-4093-AEAB-30AAA8879FFF}">
      <dgm:prSet/>
      <dgm:spPr/>
      <dgm:t>
        <a:bodyPr/>
        <a:lstStyle/>
        <a:p>
          <a:endParaRPr lang="en-US"/>
        </a:p>
      </dgm:t>
    </dgm:pt>
    <dgm:pt modelId="{093872F6-7B84-48D3-9736-10F07BBE1106}" type="sibTrans" cxnId="{12891B4C-6060-4093-AEAB-30AAA8879FFF}">
      <dgm:prSet/>
      <dgm:spPr/>
      <dgm:t>
        <a:bodyPr/>
        <a:lstStyle/>
        <a:p>
          <a:endParaRPr lang="en-US"/>
        </a:p>
      </dgm:t>
    </dgm:pt>
    <dgm:pt modelId="{AFAC01C3-5E4C-4E2C-A8D9-A94E33E4882E}">
      <dgm:prSet phldrT="[Text]" custT="1"/>
      <dgm:spPr/>
      <dgm:t>
        <a:bodyPr/>
        <a:lstStyle/>
        <a:p>
          <a:pPr algn="r"/>
          <a:r>
            <a:rPr lang="en-US" sz="4800" dirty="0" smtClean="0">
              <a:latin typeface="Century Gothic" pitchFamily="34" charset="0"/>
            </a:rPr>
            <a:t>No matter can enter or leave</a:t>
          </a:r>
          <a:endParaRPr lang="en-US" sz="4800" dirty="0">
            <a:latin typeface="Century Gothic" pitchFamily="34" charset="0"/>
          </a:endParaRPr>
        </a:p>
      </dgm:t>
    </dgm:pt>
    <dgm:pt modelId="{FAEF3E0E-1BDF-49BE-9DB6-B325D51B60CD}" type="parTrans" cxnId="{113A11BD-35D8-41E8-A8F4-D9A42CA5F1D1}">
      <dgm:prSet/>
      <dgm:spPr/>
      <dgm:t>
        <a:bodyPr/>
        <a:lstStyle/>
        <a:p>
          <a:endParaRPr lang="en-US"/>
        </a:p>
      </dgm:t>
    </dgm:pt>
    <dgm:pt modelId="{720B1E06-6715-4650-BCF8-119AC71FCD69}" type="sibTrans" cxnId="{113A11BD-35D8-41E8-A8F4-D9A42CA5F1D1}">
      <dgm:prSet/>
      <dgm:spPr/>
      <dgm:t>
        <a:bodyPr/>
        <a:lstStyle/>
        <a:p>
          <a:endParaRPr lang="en-US"/>
        </a:p>
      </dgm:t>
    </dgm:pt>
    <dgm:pt modelId="{21E6CA32-F1BC-4450-A125-645FB2D286D6}" type="pres">
      <dgm:prSet presAssocID="{2A40DA78-8377-4AB7-8A56-BCA4D0E447E3}" presName="compositeShape" presStyleCnt="0">
        <dgm:presLayoutVars>
          <dgm:chMax val="7"/>
          <dgm:dir/>
          <dgm:resizeHandles val="exact"/>
        </dgm:presLayoutVars>
      </dgm:prSet>
      <dgm:spPr/>
    </dgm:pt>
    <dgm:pt modelId="{2C5AFE0F-A418-4B8E-A682-26255F0799A4}" type="pres">
      <dgm:prSet presAssocID="{213144CE-43C8-47C1-BB86-4F4263651862}" presName="circ1" presStyleLbl="vennNode1" presStyleIdx="0" presStyleCnt="2" custScaleX="128824" custLinFactNeighborX="-6252" custLinFactNeighborY="-15549"/>
      <dgm:spPr/>
      <dgm:t>
        <a:bodyPr/>
        <a:lstStyle/>
        <a:p>
          <a:endParaRPr lang="en-US"/>
        </a:p>
      </dgm:t>
    </dgm:pt>
    <dgm:pt modelId="{F3BF7DA5-2C87-43E5-9617-31A57D535801}" type="pres">
      <dgm:prSet presAssocID="{213144CE-43C8-47C1-BB86-4F426365186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7641A-F0CA-4C65-ACC3-78737F9BBBE4}" type="pres">
      <dgm:prSet presAssocID="{AFAC01C3-5E4C-4E2C-A8D9-A94E33E4882E}" presName="circ2" presStyleLbl="vennNode1" presStyleIdx="1" presStyleCnt="2" custScaleX="132132" custLinFactNeighborX="17876" custLinFactNeighborY="1887"/>
      <dgm:spPr/>
      <dgm:t>
        <a:bodyPr/>
        <a:lstStyle/>
        <a:p>
          <a:endParaRPr lang="en-US"/>
        </a:p>
      </dgm:t>
    </dgm:pt>
    <dgm:pt modelId="{38434926-7FAE-4F56-BE70-1694BDF80CD8}" type="pres">
      <dgm:prSet presAssocID="{AFAC01C3-5E4C-4E2C-A8D9-A94E33E4882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3D4CF4-8854-4799-9E2F-42E3BF9ECB56}" type="presOf" srcId="{213144CE-43C8-47C1-BB86-4F4263651862}" destId="{F3BF7DA5-2C87-43E5-9617-31A57D535801}" srcOrd="1" destOrd="0" presId="urn:microsoft.com/office/officeart/2005/8/layout/venn1"/>
    <dgm:cxn modelId="{2D25BCBD-FE4E-4D3A-947D-414834EFC6B5}" type="presOf" srcId="{AFAC01C3-5E4C-4E2C-A8D9-A94E33E4882E}" destId="{38434926-7FAE-4F56-BE70-1694BDF80CD8}" srcOrd="1" destOrd="0" presId="urn:microsoft.com/office/officeart/2005/8/layout/venn1"/>
    <dgm:cxn modelId="{31E100BE-1B83-47EE-A86B-F2603BD8256C}" type="presOf" srcId="{AFAC01C3-5E4C-4E2C-A8D9-A94E33E4882E}" destId="{AF47641A-F0CA-4C65-ACC3-78737F9BBBE4}" srcOrd="0" destOrd="0" presId="urn:microsoft.com/office/officeart/2005/8/layout/venn1"/>
    <dgm:cxn modelId="{113A11BD-35D8-41E8-A8F4-D9A42CA5F1D1}" srcId="{2A40DA78-8377-4AB7-8A56-BCA4D0E447E3}" destId="{AFAC01C3-5E4C-4E2C-A8D9-A94E33E4882E}" srcOrd="1" destOrd="0" parTransId="{FAEF3E0E-1BDF-49BE-9DB6-B325D51B60CD}" sibTransId="{720B1E06-6715-4650-BCF8-119AC71FCD69}"/>
    <dgm:cxn modelId="{12891B4C-6060-4093-AEAB-30AAA8879FFF}" srcId="{2A40DA78-8377-4AB7-8A56-BCA4D0E447E3}" destId="{213144CE-43C8-47C1-BB86-4F4263651862}" srcOrd="0" destOrd="0" parTransId="{C098F5A8-94AC-464F-9125-28305A59B7DD}" sibTransId="{093872F6-7B84-48D3-9736-10F07BBE1106}"/>
    <dgm:cxn modelId="{01852CE4-5CD0-4D00-96AC-508418F32E1C}" type="presOf" srcId="{2A40DA78-8377-4AB7-8A56-BCA4D0E447E3}" destId="{21E6CA32-F1BC-4450-A125-645FB2D286D6}" srcOrd="0" destOrd="0" presId="urn:microsoft.com/office/officeart/2005/8/layout/venn1"/>
    <dgm:cxn modelId="{D73CB6B7-72A9-4876-8896-285DD9134DCB}" type="presOf" srcId="{213144CE-43C8-47C1-BB86-4F4263651862}" destId="{2C5AFE0F-A418-4B8E-A682-26255F0799A4}" srcOrd="0" destOrd="0" presId="urn:microsoft.com/office/officeart/2005/8/layout/venn1"/>
    <dgm:cxn modelId="{3A22D091-6394-415C-AE9A-FEE04FD482A9}" type="presParOf" srcId="{21E6CA32-F1BC-4450-A125-645FB2D286D6}" destId="{2C5AFE0F-A418-4B8E-A682-26255F0799A4}" srcOrd="0" destOrd="0" presId="urn:microsoft.com/office/officeart/2005/8/layout/venn1"/>
    <dgm:cxn modelId="{1EA5339B-2EE6-4E3D-B15B-6193657647B0}" type="presParOf" srcId="{21E6CA32-F1BC-4450-A125-645FB2D286D6}" destId="{F3BF7DA5-2C87-43E5-9617-31A57D535801}" srcOrd="1" destOrd="0" presId="urn:microsoft.com/office/officeart/2005/8/layout/venn1"/>
    <dgm:cxn modelId="{8D893CBE-2A97-4E91-9ADE-D660B2486A88}" type="presParOf" srcId="{21E6CA32-F1BC-4450-A125-645FB2D286D6}" destId="{AF47641A-F0CA-4C65-ACC3-78737F9BBBE4}" srcOrd="2" destOrd="0" presId="urn:microsoft.com/office/officeart/2005/8/layout/venn1"/>
    <dgm:cxn modelId="{50DEA2E7-CC98-41BB-AB4B-3326B076ED31}" type="presParOf" srcId="{21E6CA32-F1BC-4450-A125-645FB2D286D6}" destId="{38434926-7FAE-4F56-BE70-1694BDF80CD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AFE0F-A418-4B8E-A682-26255F0799A4}">
      <dsp:nvSpPr>
        <dsp:cNvPr id="0" name=""/>
        <dsp:cNvSpPr/>
      </dsp:nvSpPr>
      <dsp:spPr>
        <a:xfrm>
          <a:off x="-439910" y="0"/>
          <a:ext cx="5066729" cy="393306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Century Gothic" pitchFamily="34" charset="0"/>
            </a:rPr>
            <a:t>Matter can enter or leave</a:t>
          </a:r>
          <a:endParaRPr lang="en-US" sz="4800" kern="1200" dirty="0">
            <a:latin typeface="Century Gothic" pitchFamily="34" charset="0"/>
          </a:endParaRPr>
        </a:p>
      </dsp:txBody>
      <dsp:txXfrm>
        <a:off x="267605" y="463792"/>
        <a:ext cx="2921357" cy="3005477"/>
      </dsp:txXfrm>
    </dsp:sp>
    <dsp:sp modelId="{AF47641A-F0CA-4C65-ACC3-78737F9BBBE4}">
      <dsp:nvSpPr>
        <dsp:cNvPr id="0" name=""/>
        <dsp:cNvSpPr/>
      </dsp:nvSpPr>
      <dsp:spPr>
        <a:xfrm>
          <a:off x="2329676" y="533385"/>
          <a:ext cx="5196834" cy="393306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Century Gothic" pitchFamily="34" charset="0"/>
            </a:rPr>
            <a:t>No matter can enter or leave</a:t>
          </a:r>
          <a:endParaRPr lang="en-US" sz="4800" kern="1200" dirty="0">
            <a:latin typeface="Century Gothic" pitchFamily="34" charset="0"/>
          </a:endParaRPr>
        </a:p>
      </dsp:txBody>
      <dsp:txXfrm>
        <a:off x="3804453" y="997178"/>
        <a:ext cx="2996373" cy="3005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E69C84-C552-42B6-A711-E2A5EC188B4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421D68-6976-4022-B5CD-C1CFEEEA0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96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DDC243-AEC5-4B20-9FB7-2809798CC88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225C54-C2CE-4ADC-8834-45D176AD3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2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***However you</a:t>
            </a:r>
            <a:r>
              <a:rPr lang="en-US" baseline="0" dirty="0" smtClean="0"/>
              <a:t> could argue that the atoms of the sand or nails interact with each other and therefor are a system by themselves….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25C54-C2CE-4ADC-8834-45D176AD34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7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25C54-C2CE-4ADC-8834-45D176AD34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23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25C54-C2CE-4ADC-8834-45D176AD34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2F29-B146-4E4B-8D68-32EE04122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1A69-0737-41E0-BBE2-376F2B317D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2F29-B146-4E4B-8D68-32EE04122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1A69-0737-41E0-BBE2-376F2B317D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2F29-B146-4E4B-8D68-32EE04122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1A69-0737-41E0-BBE2-376F2B317DD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2F29-B146-4E4B-8D68-32EE04122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1A69-0737-41E0-BBE2-376F2B317D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2F29-B146-4E4B-8D68-32EE04122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1A69-0737-41E0-BBE2-376F2B317D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2F29-B146-4E4B-8D68-32EE04122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1A69-0737-41E0-BBE2-376F2B317D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2F29-B146-4E4B-8D68-32EE04122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1A69-0737-41E0-BBE2-376F2B317D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2F29-B146-4E4B-8D68-32EE04122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1A69-0737-41E0-BBE2-376F2B317D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2F29-B146-4E4B-8D68-32EE04122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1A69-0737-41E0-BBE2-376F2B317D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2F29-B146-4E4B-8D68-32EE04122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1A69-0737-41E0-BBE2-376F2B317DD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2F29-B146-4E4B-8D68-32EE04122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1A69-0737-41E0-BBE2-376F2B317DD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4012F29-B146-4E4B-8D68-32EE04122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881A69-0737-41E0-BBE2-376F2B317DD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png"/><Relationship Id="rId7" Type="http://schemas.openxmlformats.org/officeDocument/2006/relationships/image" Target="../media/image28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</a:rPr>
              <a:t>USE THE INITIAL THOUGHTS WORKSHEET FOR THE NEXT SLIDE</a:t>
            </a:r>
            <a:endParaRPr lang="en-US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08462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917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USE YOUR GUIDED NOTES  WORKSHEET TO COMPLETE THE REST OF THE POWER POINT!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&amp; READ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85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/>
          <a:lstStyle/>
          <a:p>
            <a:pPr lvl="0"/>
            <a:r>
              <a:rPr lang="en-US" dirty="0">
                <a:latin typeface="Century Gothic" pitchFamily="34" charset="0"/>
              </a:rPr>
              <a:t>Two or more </a:t>
            </a:r>
            <a:r>
              <a:rPr lang="en-US" b="1" u="sng" dirty="0">
                <a:latin typeface="Century Gothic" pitchFamily="34" charset="0"/>
              </a:rPr>
              <a:t>parts that combine</a:t>
            </a:r>
            <a:r>
              <a:rPr lang="en-US" dirty="0">
                <a:latin typeface="Century Gothic" pitchFamily="34" charset="0"/>
              </a:rPr>
              <a:t> to perform a </a:t>
            </a:r>
            <a:r>
              <a:rPr lang="en-US" b="1" u="sng" dirty="0">
                <a:latin typeface="Century Gothic" pitchFamily="34" charset="0"/>
              </a:rPr>
              <a:t>single function</a:t>
            </a:r>
            <a:r>
              <a:rPr lang="en-US" dirty="0">
                <a:latin typeface="Century Gothic" pitchFamily="34" charset="0"/>
              </a:rPr>
              <a:t> (Job, purpose) and combine to form a whole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b="1" dirty="0">
                <a:latin typeface="Century Gothic" pitchFamily="34" charset="0"/>
              </a:rPr>
              <a:t>WHAT IS A SYSTEM</a:t>
            </a:r>
            <a:r>
              <a:rPr lang="en-US" sz="4800" b="1" dirty="0" smtClean="0">
                <a:latin typeface="Century Gothic" pitchFamily="34" charset="0"/>
              </a:rPr>
              <a:t>?</a:t>
            </a:r>
            <a:endParaRPr lang="en-US" sz="4800" dirty="0">
              <a:latin typeface="Century Gothic" pitchFamily="34" charset="0"/>
            </a:endParaRPr>
          </a:p>
        </p:txBody>
      </p:sp>
      <p:pic>
        <p:nvPicPr>
          <p:cNvPr id="20482" name="Picture 2" descr="C:\Users\Owner\AppData\Local\Microsoft\Windows\Temporary Internet Files\Content.IE5\ZIL14L2G\MC9004397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24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Owner\AppData\Local\Microsoft\Windows\Temporary Internet Files\Content.IE5\M6YY00VA\MP9004053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245364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Owner\AppData\Local\Microsoft\Windows\Temporary Internet Files\Content.IE5\OPSZDNMX\MP9004305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99" y="3426618"/>
            <a:ext cx="2459101" cy="164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99" y="4678759"/>
            <a:ext cx="1375715" cy="13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C:\Users\Owner\AppData\Local\Microsoft\Windows\Temporary Internet Files\Content.IE5\ZIL14L2G\MC90043625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814" y="28958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01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28800"/>
            <a:ext cx="2023533" cy="2468721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Century Gothic" pitchFamily="34" charset="0"/>
              </a:rPr>
              <a:t>Can you label the parts of the tea pot system?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b="1" dirty="0">
                <a:latin typeface="Century Gothic" pitchFamily="34" charset="0"/>
              </a:rPr>
              <a:t>WHAT IS A SYSTEM</a:t>
            </a:r>
            <a:r>
              <a:rPr lang="en-US" sz="4800" b="1" dirty="0" smtClean="0">
                <a:latin typeface="Century Gothic" pitchFamily="34" charset="0"/>
              </a:rPr>
              <a:t>?</a:t>
            </a:r>
            <a:endParaRPr lang="en-US" sz="4800" dirty="0"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57" y="1371600"/>
            <a:ext cx="54006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2705725"/>
            <a:ext cx="12875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handle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6448" y="3119735"/>
            <a:ext cx="5950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lid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4397970"/>
            <a:ext cx="10967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spout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6367" y="4876800"/>
            <a:ext cx="19784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Kettle/pot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9620" y="3389580"/>
            <a:ext cx="11471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Lid on spout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4254" y="4097466"/>
            <a:ext cx="11471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whistle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659580"/>
            <a:ext cx="2590800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What is the purpose of the teakettle?</a:t>
            </a: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To heat water!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90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7865533" cy="4800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b="1" dirty="0">
                <a:latin typeface="Century Gothic" pitchFamily="34" charset="0"/>
              </a:rPr>
              <a:t>INPUT</a:t>
            </a:r>
            <a:r>
              <a:rPr lang="en-US" sz="3200" dirty="0">
                <a:latin typeface="Century Gothic" pitchFamily="34" charset="0"/>
              </a:rPr>
              <a:t>: something that gets put </a:t>
            </a:r>
            <a:r>
              <a:rPr lang="en-US" sz="3200" b="1" u="sng" dirty="0">
                <a:latin typeface="Century Gothic" pitchFamily="34" charset="0"/>
              </a:rPr>
              <a:t>INTO</a:t>
            </a:r>
            <a:r>
              <a:rPr lang="en-US" sz="3200" dirty="0">
                <a:latin typeface="Century Gothic" pitchFamily="34" charset="0"/>
              </a:rPr>
              <a:t> a system to help it do its </a:t>
            </a:r>
            <a:r>
              <a:rPr lang="en-US" sz="3200" b="1" u="sng" dirty="0" smtClean="0">
                <a:latin typeface="Century Gothic" pitchFamily="34" charset="0"/>
              </a:rPr>
              <a:t>job</a:t>
            </a:r>
          </a:p>
          <a:p>
            <a:pPr lvl="0"/>
            <a:endParaRPr lang="en-US" sz="3200" b="1" u="sng" dirty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dirty="0">
                <a:latin typeface="Century Gothic" pitchFamily="34" charset="0"/>
              </a:rPr>
              <a:t>Matter (“</a:t>
            </a:r>
            <a:r>
              <a:rPr lang="en-US" b="1" u="sng" dirty="0">
                <a:latin typeface="Century Gothic" pitchFamily="34" charset="0"/>
              </a:rPr>
              <a:t>stuff</a:t>
            </a:r>
            <a:r>
              <a:rPr lang="en-US" dirty="0">
                <a:latin typeface="Century Gothic" pitchFamily="34" charset="0"/>
              </a:rPr>
              <a:t>”)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Takes up </a:t>
            </a:r>
            <a:r>
              <a:rPr lang="en-US" sz="2400" b="1" u="sng" dirty="0">
                <a:latin typeface="Century Gothic" pitchFamily="34" charset="0"/>
              </a:rPr>
              <a:t>space</a:t>
            </a:r>
            <a:r>
              <a:rPr lang="en-US" sz="2400" dirty="0">
                <a:latin typeface="Century Gothic" pitchFamily="34" charset="0"/>
              </a:rPr>
              <a:t>, has </a:t>
            </a:r>
            <a:r>
              <a:rPr lang="en-US" sz="2400" b="1" u="sng" dirty="0">
                <a:latin typeface="Century Gothic" pitchFamily="34" charset="0"/>
              </a:rPr>
              <a:t>mass</a:t>
            </a:r>
            <a:r>
              <a:rPr lang="en-US" sz="2400" dirty="0">
                <a:latin typeface="Century Gothic" pitchFamily="34" charset="0"/>
              </a:rPr>
              <a:t>; made of atoms &amp; molecules</a:t>
            </a:r>
            <a:endParaRPr lang="en-US" sz="3200" dirty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en-US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dirty="0" smtClean="0">
                <a:latin typeface="Century Gothic" pitchFamily="34" charset="0"/>
              </a:rPr>
              <a:t>Energy </a:t>
            </a:r>
            <a:endParaRPr lang="en-US" dirty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en-US" b="1" u="sng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b="1" u="sng" dirty="0" smtClean="0">
                <a:latin typeface="Century Gothic" pitchFamily="34" charset="0"/>
              </a:rPr>
              <a:t>Information</a:t>
            </a:r>
            <a:endParaRPr lang="en-US" dirty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dirty="0">
                <a:latin typeface="Century Gothic" pitchFamily="34" charset="0"/>
              </a:rPr>
              <a:t>***not the same as a PART of the system</a:t>
            </a:r>
          </a:p>
          <a:p>
            <a:pPr lvl="0"/>
            <a:endParaRPr lang="en-US" sz="3200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INPUTS &amp; OUTPUTS</a:t>
            </a:r>
            <a:endParaRPr lang="en-US" sz="4800" dirty="0"/>
          </a:p>
        </p:txBody>
      </p:sp>
      <p:pic>
        <p:nvPicPr>
          <p:cNvPr id="21506" name="Picture 2" descr="C:\Users\Owner\AppData\Local\Microsoft\Windows\Temporary Internet Files\Content.IE5\M6YY00VA\MC9003912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68244"/>
            <a:ext cx="1319174" cy="126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Owner\AppData\Local\Microsoft\Windows\Temporary Internet Files\Content.IE5\ARP60ODP\MC9004418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981074" cy="9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Owner\AppData\Local\Microsoft\Windows\Temporary Internet Files\Content.IE5\ZIL14L2G\MC9003182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1257300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98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7865533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>
                <a:latin typeface="Century Gothic" pitchFamily="34" charset="0"/>
              </a:rPr>
              <a:t>Possible Energies</a:t>
            </a:r>
            <a:r>
              <a:rPr lang="en-US" sz="3200" dirty="0">
                <a:latin typeface="Century Gothic" pitchFamily="34" charset="0"/>
              </a:rPr>
              <a:t>:</a:t>
            </a:r>
          </a:p>
          <a:p>
            <a:pPr lvl="0"/>
            <a:endParaRPr lang="en-US" sz="3200" dirty="0" smtClean="0">
              <a:latin typeface="Century Gothic" pitchFamily="34" charset="0"/>
            </a:endParaRPr>
          </a:p>
          <a:p>
            <a:pPr lvl="0"/>
            <a:r>
              <a:rPr lang="en-US" sz="3200" dirty="0" smtClean="0">
                <a:latin typeface="Century Gothic" pitchFamily="34" charset="0"/>
              </a:rPr>
              <a:t>Electrical</a:t>
            </a:r>
            <a:endParaRPr lang="en-US" sz="3200" dirty="0">
              <a:latin typeface="Century Gothic" pitchFamily="34" charset="0"/>
            </a:endParaRPr>
          </a:p>
          <a:p>
            <a:pPr lvl="0"/>
            <a:r>
              <a:rPr lang="en-US" sz="3200" dirty="0">
                <a:latin typeface="Century Gothic" pitchFamily="34" charset="0"/>
              </a:rPr>
              <a:t>Sound</a:t>
            </a:r>
          </a:p>
          <a:p>
            <a:pPr lvl="0"/>
            <a:r>
              <a:rPr lang="en-US" sz="3200" b="1" u="sng" dirty="0">
                <a:latin typeface="Century Gothic" pitchFamily="34" charset="0"/>
              </a:rPr>
              <a:t>Thermal</a:t>
            </a:r>
            <a:r>
              <a:rPr lang="en-US" sz="3200" dirty="0">
                <a:latin typeface="Century Gothic" pitchFamily="34" charset="0"/>
              </a:rPr>
              <a:t> (heat)</a:t>
            </a:r>
          </a:p>
          <a:p>
            <a:pPr lvl="0"/>
            <a:r>
              <a:rPr lang="en-US" sz="3200" dirty="0">
                <a:latin typeface="Century Gothic" pitchFamily="34" charset="0"/>
              </a:rPr>
              <a:t>Light</a:t>
            </a:r>
          </a:p>
          <a:p>
            <a:pPr lvl="0"/>
            <a:r>
              <a:rPr lang="en-US" sz="3200" dirty="0">
                <a:latin typeface="Century Gothic" pitchFamily="34" charset="0"/>
              </a:rPr>
              <a:t>Mechanical</a:t>
            </a:r>
          </a:p>
          <a:p>
            <a:pPr lvl="0"/>
            <a:r>
              <a:rPr lang="en-US" sz="3200" dirty="0">
                <a:latin typeface="Century Gothic" pitchFamily="34" charset="0"/>
              </a:rPr>
              <a:t>Nuclear</a:t>
            </a:r>
          </a:p>
          <a:p>
            <a:r>
              <a:rPr lang="en-US" sz="3200" b="1" u="sng" dirty="0" smtClean="0">
                <a:latin typeface="Century Gothic" pitchFamily="34" charset="0"/>
              </a:rPr>
              <a:t>Chemical</a:t>
            </a: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dirty="0">
                <a:latin typeface="Century Gothic" pitchFamily="34" charset="0"/>
              </a:rPr>
              <a:t>(food is one example; a battery is another)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INPUTS &amp; OUTPUTS</a:t>
            </a:r>
            <a:endParaRPr lang="en-US" sz="4800" dirty="0"/>
          </a:p>
        </p:txBody>
      </p:sp>
      <p:pic>
        <p:nvPicPr>
          <p:cNvPr id="19458" name="Picture 2" descr="C:\Users\Owner\AppData\Local\Microsoft\Windows\Temporary Internet Files\Content.IE5\OPSZDNMX\MC90043384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Owner\AppData\Local\Microsoft\Windows\Temporary Internet Files\Content.IE5\M6YY00VA\MC90044143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85" y="1600315"/>
            <a:ext cx="1142771" cy="114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Owner\AppData\Local\Microsoft\Windows\Temporary Internet Files\Content.IE5\ZIL14L2G\MC9001049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2504872"/>
            <a:ext cx="1820570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Owner\AppData\Local\Microsoft\Windows\Temporary Internet Files\Content.IE5\ARP60ODP\MM900236357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85544"/>
            <a:ext cx="909638" cy="12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tebulb"/>
          <p:cNvSpPr>
            <a:spLocks noEditPoints="1" noChangeArrowheads="1"/>
          </p:cNvSpPr>
          <p:nvPr/>
        </p:nvSpPr>
        <p:spPr bwMode="auto">
          <a:xfrm>
            <a:off x="3657600" y="4061256"/>
            <a:ext cx="928688" cy="1090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3" name="Picture 7" descr="C:\Users\Owner\AppData\Local\Microsoft\Windows\Temporary Internet Files\Content.IE5\ZIL14L2G\MC90044040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585" y="31115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C:\Users\Owner\AppData\Local\Microsoft\Windows\Temporary Internet Files\Content.IE5\M6YY00VA\MC90031061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57" y="3747249"/>
            <a:ext cx="1812341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C:\Users\Owner\AppData\Local\Microsoft\Windows\Temporary Internet Files\Content.IE5\ARP60ODP\MC90023397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03" y="5151869"/>
            <a:ext cx="1039639" cy="12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C:\Users\Owner\AppData\Local\Microsoft\Windows\Temporary Internet Files\Content.IE5\OPSZDNMX\MC90043259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29" y="5891123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:\Users\Owner\AppData\Local\Microsoft\Windows\Temporary Internet Files\Content.IE5\M6YY00VA\MC90041332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57" y="5891123"/>
            <a:ext cx="1358020" cy="82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0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INPUTS &amp; OUTPUTS</a:t>
            </a:r>
            <a:endParaRPr lang="en-US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" y="2514600"/>
            <a:ext cx="8998224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819400"/>
            <a:ext cx="18485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chemical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3387" y="2844800"/>
            <a:ext cx="22910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mechanical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2844799"/>
            <a:ext cx="18485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chemical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9187" y="2857499"/>
            <a:ext cx="22910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mechanical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42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7865533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entury Gothic" pitchFamily="34" charset="0"/>
              </a:rPr>
              <a:t>OUTPUT</a:t>
            </a:r>
            <a:r>
              <a:rPr lang="en-US" sz="3200" dirty="0">
                <a:latin typeface="Century Gothic" pitchFamily="34" charset="0"/>
              </a:rPr>
              <a:t>: something that comes </a:t>
            </a:r>
            <a:r>
              <a:rPr lang="en-US" sz="3200" b="1" u="sng" dirty="0">
                <a:latin typeface="Century Gothic" pitchFamily="34" charset="0"/>
              </a:rPr>
              <a:t>OUT of</a:t>
            </a:r>
            <a:r>
              <a:rPr lang="en-US" sz="3200" dirty="0">
                <a:latin typeface="Century Gothic" pitchFamily="34" charset="0"/>
              </a:rPr>
              <a:t> a system when it does its job</a:t>
            </a:r>
          </a:p>
          <a:p>
            <a:pPr lvl="0"/>
            <a:endParaRPr lang="en-US" sz="3200" dirty="0" smtClean="0">
              <a:latin typeface="Century Gothic" pitchFamily="34" charset="0"/>
            </a:endParaRPr>
          </a:p>
          <a:p>
            <a:pPr lvl="0"/>
            <a:r>
              <a:rPr lang="en-US" sz="3200" dirty="0" smtClean="0">
                <a:latin typeface="Century Gothic" pitchFamily="34" charset="0"/>
              </a:rPr>
              <a:t>Matter </a:t>
            </a:r>
            <a:r>
              <a:rPr lang="en-US" sz="3200" dirty="0">
                <a:latin typeface="Century Gothic" pitchFamily="34" charset="0"/>
              </a:rPr>
              <a:t>(“stuff”)</a:t>
            </a:r>
          </a:p>
          <a:p>
            <a:pPr lvl="0"/>
            <a:r>
              <a:rPr lang="en-US" sz="3200" dirty="0">
                <a:latin typeface="Century Gothic" pitchFamily="34" charset="0"/>
              </a:rPr>
              <a:t>Energy</a:t>
            </a:r>
          </a:p>
          <a:p>
            <a:pPr lvl="0"/>
            <a:endParaRPr lang="en-US" sz="3200" dirty="0" smtClean="0">
              <a:latin typeface="Century Gothic" pitchFamily="34" charset="0"/>
            </a:endParaRPr>
          </a:p>
          <a:p>
            <a:pPr lvl="0"/>
            <a:r>
              <a:rPr lang="en-US" sz="3200" dirty="0" smtClean="0">
                <a:latin typeface="Century Gothic" pitchFamily="34" charset="0"/>
              </a:rPr>
              <a:t>Information</a:t>
            </a:r>
            <a:endParaRPr lang="en-US" sz="3200" dirty="0">
              <a:latin typeface="Century Gothic" pitchFamily="34" charset="0"/>
            </a:endParaRPr>
          </a:p>
          <a:p>
            <a:pPr lvl="0"/>
            <a:r>
              <a:rPr lang="en-US" sz="3200" dirty="0">
                <a:latin typeface="Century Gothic" pitchFamily="34" charset="0"/>
              </a:rPr>
              <a:t>***not the same as a PART of the system</a:t>
            </a:r>
          </a:p>
          <a:p>
            <a:pPr lvl="0"/>
            <a:endParaRPr lang="en-US" sz="3200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INPUTS &amp; OUTPUTS</a:t>
            </a:r>
            <a:endParaRPr lang="en-US" sz="4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2797175"/>
            <a:ext cx="13176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 descr="C:\Users\Owner\AppData\Local\Microsoft\Windows\Temporary Internet Files\Content.IE5\ARP60ODP\MC9002788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00957"/>
            <a:ext cx="521208" cy="9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Owner\AppData\Local\Microsoft\Windows\Temporary Internet Files\Content.IE5\M6YY00VA\MC9003259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04" y="4953000"/>
            <a:ext cx="850205" cy="84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75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INPUTS &amp; OUTPUTS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76102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380" y="4469825"/>
            <a:ext cx="25122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Mechanical,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chemical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354" y="4494650"/>
            <a:ext cx="12698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sound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1840" y="4494649"/>
            <a:ext cx="25122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Thermal,</a:t>
            </a:r>
          </a:p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Mechanical,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Chemical</a:t>
            </a:r>
          </a:p>
        </p:txBody>
      </p:sp>
      <p:sp>
        <p:nvSpPr>
          <p:cNvPr id="9" name="Rectangle 8"/>
          <p:cNvSpPr/>
          <p:nvPr/>
        </p:nvSpPr>
        <p:spPr>
          <a:xfrm>
            <a:off x="6764567" y="4540816"/>
            <a:ext cx="22910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mechanical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76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752600"/>
            <a:ext cx="4800599" cy="47244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Century Gothic" pitchFamily="34" charset="0"/>
              </a:rPr>
              <a:t>Sometimes the </a:t>
            </a:r>
            <a:r>
              <a:rPr lang="en-US" sz="3200" b="1" i="1" dirty="0"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Century Gothic" pitchFamily="34" charset="0"/>
              </a:rPr>
              <a:t>output</a:t>
            </a:r>
            <a:r>
              <a:rPr lang="en-US" sz="3200" b="1" dirty="0"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Century Gothic" pitchFamily="34" charset="0"/>
              </a:rPr>
              <a:t> from one system can become the </a:t>
            </a:r>
            <a:r>
              <a:rPr lang="en-US" sz="3200" b="1" i="1" dirty="0"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Century Gothic" pitchFamily="34" charset="0"/>
              </a:rPr>
              <a:t>input</a:t>
            </a:r>
            <a:r>
              <a:rPr lang="en-US" sz="3200" b="1" dirty="0"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Century Gothic" pitchFamily="34" charset="0"/>
              </a:rPr>
              <a:t> for another system.  </a:t>
            </a:r>
            <a:endParaRPr lang="en-US" sz="3200" dirty="0">
              <a:latin typeface="Century Gothic" pitchFamily="34" charset="0"/>
            </a:endParaRPr>
          </a:p>
          <a:p>
            <a:endParaRPr lang="en-US" sz="3200" dirty="0" smtClean="0">
              <a:latin typeface="Century Gothic" pitchFamily="34" charset="0"/>
            </a:endParaRPr>
          </a:p>
          <a:p>
            <a:r>
              <a:rPr lang="en-US" sz="3200" dirty="0" smtClean="0">
                <a:latin typeface="Century Gothic" pitchFamily="34" charset="0"/>
              </a:rPr>
              <a:t>Example</a:t>
            </a:r>
            <a:r>
              <a:rPr lang="en-US" sz="3200" dirty="0">
                <a:latin typeface="Century Gothic" pitchFamily="34" charset="0"/>
              </a:rPr>
              <a:t>: Apple from a </a:t>
            </a:r>
            <a:r>
              <a:rPr lang="en-US" sz="3200" b="1" u="sng" dirty="0">
                <a:latin typeface="Century Gothic" pitchFamily="34" charset="0"/>
              </a:rPr>
              <a:t>tree</a:t>
            </a:r>
            <a:r>
              <a:rPr lang="en-US" sz="3200" dirty="0">
                <a:latin typeface="Century Gothic" pitchFamily="34" charset="0"/>
              </a:rPr>
              <a:t> becomes food for </a:t>
            </a:r>
            <a:r>
              <a:rPr lang="en-US" sz="3200" b="1" u="sng" dirty="0">
                <a:latin typeface="Century Gothic" pitchFamily="34" charset="0"/>
              </a:rPr>
              <a:t>you</a:t>
            </a:r>
            <a:r>
              <a:rPr lang="en-US" sz="3200" dirty="0">
                <a:latin typeface="Century Gothic" pitchFamily="34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INPUTS &amp; OUTPUTS</a:t>
            </a:r>
            <a:endParaRPr lang="en-US" sz="4800" dirty="0"/>
          </a:p>
        </p:txBody>
      </p:sp>
      <p:pic>
        <p:nvPicPr>
          <p:cNvPr id="3074" name="Picture 2" descr="C:\Users\Owner\AppData\Local\Microsoft\Windows\Temporary Internet Files\Content.IE5\ARP60ODP\MC9002330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245067" cy="324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32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752600"/>
            <a:ext cx="4800599" cy="47244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Century Gothic" pitchFamily="34" charset="0"/>
              </a:rPr>
              <a:t>Sometimes the </a:t>
            </a:r>
            <a:r>
              <a:rPr lang="en-US" sz="3200" b="1" i="1" dirty="0"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Century Gothic" pitchFamily="34" charset="0"/>
              </a:rPr>
              <a:t>output</a:t>
            </a:r>
            <a:r>
              <a:rPr lang="en-US" sz="3200" b="1" dirty="0"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Century Gothic" pitchFamily="34" charset="0"/>
              </a:rPr>
              <a:t> from one system can become the </a:t>
            </a:r>
            <a:r>
              <a:rPr lang="en-US" sz="3200" b="1" i="1" dirty="0"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Century Gothic" pitchFamily="34" charset="0"/>
              </a:rPr>
              <a:t>input</a:t>
            </a:r>
            <a:r>
              <a:rPr lang="en-US" sz="3200" b="1" dirty="0"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Century Gothic" pitchFamily="34" charset="0"/>
              </a:rPr>
              <a:t> for another system.  </a:t>
            </a:r>
            <a:endParaRPr lang="en-US" sz="3200" dirty="0">
              <a:latin typeface="Century Gothic" pitchFamily="34" charset="0"/>
            </a:endParaRPr>
          </a:p>
          <a:p>
            <a:endParaRPr lang="en-US" sz="3200" dirty="0" smtClean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INPUTS &amp; OUTPUTS</a:t>
            </a:r>
            <a:endParaRPr lang="en-US" sz="4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4297363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3378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496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407304"/>
            <a:ext cx="7408333" cy="2993496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What does the word “system” mean to you?</a:t>
            </a:r>
          </a:p>
          <a:p>
            <a:endParaRPr lang="en-US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What are some “SYSTEMS” you can think of or have heard of before?  List as many as you can here.</a:t>
            </a:r>
          </a:p>
          <a:p>
            <a:endParaRPr lang="en-US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Why might systems be important?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INITIAL THOUGHTS?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2050" name="Picture 2" descr="C:\Users\Owner\AppData\Local\Microsoft\Windows\Temporary Internet Files\Content.IE5\122N3EW5\MC900055181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2194181" cy="18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03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76400"/>
            <a:ext cx="2971799" cy="472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Century Gothic" pitchFamily="34" charset="0"/>
              </a:rPr>
              <a:t>Can you label the inputs and outputs of the tea kettle?</a:t>
            </a:r>
          </a:p>
          <a:p>
            <a:endParaRPr lang="en-US" sz="3200" b="1" dirty="0">
              <a:effectLst>
                <a:outerShdw blurRad="101600" dist="76200" dir="5400000" sx="0" sy="0">
                  <a:schemeClr val="accent1">
                    <a:satMod val="190000"/>
                    <a:tint val="100000"/>
                    <a:alpha val="74000"/>
                  </a:schemeClr>
                </a:outerShdw>
              </a:effectLst>
              <a:latin typeface="Century Gothic" pitchFamily="34" charset="0"/>
            </a:endParaRPr>
          </a:p>
          <a:p>
            <a:r>
              <a:rPr lang="en-US" b="1" dirty="0" smtClean="0"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Century Gothic" pitchFamily="34" charset="0"/>
              </a:rPr>
              <a:t>Red = input</a:t>
            </a:r>
          </a:p>
          <a:p>
            <a:r>
              <a:rPr lang="en-US" b="1" dirty="0" smtClean="0"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Century Gothic" pitchFamily="34" charset="0"/>
              </a:rPr>
              <a:t>Green = output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INPUTS &amp; OUTPUTS</a:t>
            </a:r>
            <a:endParaRPr lang="en-U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54006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59300" y="5486400"/>
            <a:ext cx="22685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thermal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4279" y="3048000"/>
            <a:ext cx="15103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thermal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2632" y="3571220"/>
            <a:ext cx="1133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sound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3859" y="4094440"/>
            <a:ext cx="21178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Hot water </a:t>
            </a:r>
          </a:p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(liquid/gas)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9198" y="4729659"/>
            <a:ext cx="17379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water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08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</a:rPr>
              <a:t>HOW DO WE DEFINE A SYSTEM?</a:t>
            </a:r>
            <a:endParaRPr lang="en-US" sz="7200" dirty="0"/>
          </a:p>
        </p:txBody>
      </p:sp>
      <p:pic>
        <p:nvPicPr>
          <p:cNvPr id="23554" name="Picture 2" descr="C:\Users\Owner\AppData\Local\Microsoft\Windows\Temporary Internet Files\Content.IE5\ZIL14L2G\MC9003043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19" y="3200400"/>
            <a:ext cx="1070762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783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86000"/>
            <a:ext cx="7408333" cy="3450696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I </a:t>
            </a:r>
            <a:r>
              <a:rPr lang="en-US" sz="2800" dirty="0"/>
              <a:t>can describe the </a:t>
            </a:r>
            <a:r>
              <a:rPr lang="en-US" sz="2800" b="1" dirty="0"/>
              <a:t>boundaries</a:t>
            </a:r>
            <a:r>
              <a:rPr lang="en-US" sz="2800" dirty="0"/>
              <a:t> of a system and explain how those boundaries might change for the purpose of a study.</a:t>
            </a:r>
          </a:p>
          <a:p>
            <a:pPr lvl="0"/>
            <a:r>
              <a:rPr lang="en-US" sz="2800" dirty="0" smtClean="0"/>
              <a:t>I </a:t>
            </a:r>
            <a:r>
              <a:rPr lang="en-US" sz="2800" dirty="0"/>
              <a:t>can describe the difference between an </a:t>
            </a:r>
            <a:r>
              <a:rPr lang="en-US" sz="2800" b="1" dirty="0"/>
              <a:t>OPEN</a:t>
            </a:r>
            <a:r>
              <a:rPr lang="en-US" sz="2800" dirty="0"/>
              <a:t> and a </a:t>
            </a:r>
            <a:r>
              <a:rPr lang="en-US" sz="2800" b="1" dirty="0"/>
              <a:t>CLOSED</a:t>
            </a:r>
            <a:r>
              <a:rPr lang="en-US" sz="2800" dirty="0"/>
              <a:t> system.</a:t>
            </a:r>
          </a:p>
          <a:p>
            <a:pPr lvl="0"/>
            <a:r>
              <a:rPr lang="en-US" sz="2800" dirty="0" smtClean="0"/>
              <a:t>I </a:t>
            </a:r>
            <a:r>
              <a:rPr lang="en-US" sz="2800" dirty="0"/>
              <a:t>can explain how systems-thinking help us understand the natural and designed world.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95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entury Gothic" pitchFamily="34" charset="0"/>
              </a:rPr>
              <a:t>OPEN SYSTEM:</a:t>
            </a:r>
            <a:r>
              <a:rPr lang="en-US" sz="3600" dirty="0">
                <a:latin typeface="Century Gothic" pitchFamily="34" charset="0"/>
              </a:rPr>
              <a:t> </a:t>
            </a:r>
            <a:endParaRPr lang="en-US" sz="3600" dirty="0" smtClean="0">
              <a:latin typeface="Century Gothic" pitchFamily="34" charset="0"/>
            </a:endParaRPr>
          </a:p>
          <a:p>
            <a:r>
              <a:rPr lang="en-US" sz="3600" dirty="0" smtClean="0">
                <a:latin typeface="Century Gothic" pitchFamily="34" charset="0"/>
              </a:rPr>
              <a:t>both </a:t>
            </a:r>
            <a:r>
              <a:rPr lang="en-US" sz="3600" dirty="0">
                <a:latin typeface="Century Gothic" pitchFamily="34" charset="0"/>
              </a:rPr>
              <a:t>matter and energy </a:t>
            </a:r>
            <a:r>
              <a:rPr lang="en-US" sz="3600" b="1" u="sng" dirty="0">
                <a:latin typeface="Century Gothic" pitchFamily="34" charset="0"/>
              </a:rPr>
              <a:t>can enter and leave</a:t>
            </a:r>
            <a:r>
              <a:rPr lang="en-US" sz="3600" dirty="0">
                <a:latin typeface="Century Gothic" pitchFamily="34" charset="0"/>
              </a:rPr>
              <a:t> (and information)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TYPES OF </a:t>
            </a:r>
            <a:r>
              <a:rPr lang="en-US" sz="6000" b="1" dirty="0" smtClean="0"/>
              <a:t>SYSTEMS</a:t>
            </a:r>
            <a:endParaRPr lang="en-US" sz="6000" dirty="0"/>
          </a:p>
        </p:txBody>
      </p:sp>
      <p:pic>
        <p:nvPicPr>
          <p:cNvPr id="24578" name="Picture 2" descr="C:\Users\Owner\AppData\Local\Microsoft\Windows\Temporary Internet Files\Content.IE5\M6YY00VA\MP9004425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2438400" cy="162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77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TYPES OF </a:t>
            </a:r>
            <a:r>
              <a:rPr lang="en-US" sz="6000" b="1" dirty="0" smtClean="0"/>
              <a:t>SYSTEMS</a:t>
            </a:r>
            <a:endParaRPr lang="en-US" sz="60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2600" y="4114800"/>
            <a:ext cx="8229599" cy="1585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228600" algn="l"/>
              </a:tabLst>
            </a:pPr>
            <a:r>
              <a:rPr lang="en-US" i="1" dirty="0">
                <a:effectLst/>
                <a:latin typeface="Century Gothic"/>
                <a:ea typeface="Calibri"/>
                <a:cs typeface="Times New Roman"/>
              </a:rPr>
              <a:t>What kinds of </a:t>
            </a:r>
            <a:r>
              <a:rPr lang="en-US" b="1" i="1" dirty="0">
                <a:effectLst/>
                <a:latin typeface="Century Gothic"/>
                <a:ea typeface="Calibri"/>
                <a:cs typeface="Times New Roman"/>
              </a:rPr>
              <a:t>energy</a:t>
            </a:r>
            <a:r>
              <a:rPr lang="en-US" i="1" dirty="0">
                <a:effectLst/>
                <a:latin typeface="Century Gothic"/>
                <a:ea typeface="Calibri"/>
                <a:cs typeface="Times New Roman"/>
              </a:rPr>
              <a:t> are inputs and outputs for this system?   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228600" algn="l"/>
                <a:tab pos="457200" algn="l"/>
              </a:tabLst>
            </a:pPr>
            <a:endParaRPr lang="en-US" i="1" dirty="0" smtClean="0">
              <a:effectLst/>
              <a:latin typeface="Century Gothic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228600" algn="l"/>
                <a:tab pos="457200" algn="l"/>
              </a:tabLst>
            </a:pPr>
            <a:r>
              <a:rPr lang="en-US" i="1" dirty="0" smtClean="0">
                <a:effectLst/>
                <a:latin typeface="Century Gothic"/>
                <a:ea typeface="Calibri"/>
                <a:cs typeface="Times New Roman"/>
              </a:rPr>
              <a:t>What </a:t>
            </a:r>
            <a:r>
              <a:rPr lang="en-US" i="1" dirty="0">
                <a:effectLst/>
                <a:latin typeface="Century Gothic"/>
                <a:ea typeface="Calibri"/>
                <a:cs typeface="Times New Roman"/>
              </a:rPr>
              <a:t>kinds of </a:t>
            </a:r>
            <a:r>
              <a:rPr lang="en-US" b="1" i="1" dirty="0">
                <a:effectLst/>
                <a:latin typeface="Century Gothic"/>
                <a:ea typeface="Calibri"/>
                <a:cs typeface="Times New Roman"/>
              </a:rPr>
              <a:t>matter</a:t>
            </a:r>
            <a:r>
              <a:rPr lang="en-US" i="1" dirty="0">
                <a:effectLst/>
                <a:latin typeface="Century Gothic"/>
                <a:ea typeface="Calibri"/>
                <a:cs typeface="Times New Roman"/>
              </a:rPr>
              <a:t> are inputs and outputs?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84362"/>
            <a:ext cx="3812786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4516582"/>
            <a:ext cx="4546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Input: chemical, thermal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34000"/>
            <a:ext cx="7315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Input: Food, Output: Milk, Waste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5345" y="4516582"/>
            <a:ext cx="47853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Output: chemical, thermal, sound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30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928533" cy="345069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entury Gothic" pitchFamily="34" charset="0"/>
              </a:rPr>
              <a:t>Plants are </a:t>
            </a:r>
            <a:r>
              <a:rPr lang="en-US" b="1" dirty="0">
                <a:latin typeface="Century Gothic" pitchFamily="34" charset="0"/>
              </a:rPr>
              <a:t>open</a:t>
            </a:r>
            <a:r>
              <a:rPr lang="en-US" dirty="0">
                <a:latin typeface="Century Gothic" pitchFamily="34" charset="0"/>
              </a:rPr>
              <a:t> systems.  They have </a:t>
            </a:r>
            <a:r>
              <a:rPr lang="en-US" i="1" dirty="0">
                <a:latin typeface="Century Gothic" pitchFamily="34" charset="0"/>
              </a:rPr>
              <a:t>parts</a:t>
            </a:r>
            <a:r>
              <a:rPr lang="en-US" dirty="0">
                <a:latin typeface="Century Gothic" pitchFamily="34" charset="0"/>
              </a:rPr>
              <a:t> to help them </a:t>
            </a:r>
            <a:r>
              <a:rPr lang="en-US" i="1" dirty="0">
                <a:latin typeface="Century Gothic" pitchFamily="34" charset="0"/>
              </a:rPr>
              <a:t>survive</a:t>
            </a:r>
            <a:r>
              <a:rPr lang="en-US" dirty="0">
                <a:latin typeface="Century Gothic" pitchFamily="34" charset="0"/>
              </a:rPr>
              <a:t>.  They take in light </a:t>
            </a:r>
            <a:r>
              <a:rPr lang="en-US" i="1" dirty="0">
                <a:latin typeface="Century Gothic" pitchFamily="34" charset="0"/>
              </a:rPr>
              <a:t>energy</a:t>
            </a:r>
            <a:r>
              <a:rPr lang="en-US" dirty="0">
                <a:latin typeface="Century Gothic" pitchFamily="34" charset="0"/>
              </a:rPr>
              <a:t>, plus </a:t>
            </a:r>
            <a:r>
              <a:rPr lang="en-US" i="1" dirty="0">
                <a:latin typeface="Century Gothic" pitchFamily="34" charset="0"/>
              </a:rPr>
              <a:t>matter</a:t>
            </a:r>
            <a:r>
              <a:rPr lang="en-US" dirty="0">
                <a:latin typeface="Century Gothic" pitchFamily="34" charset="0"/>
              </a:rPr>
              <a:t> (water and carbon dioxide and minerals) and give out </a:t>
            </a:r>
            <a:r>
              <a:rPr lang="en-US" i="1" dirty="0">
                <a:latin typeface="Century Gothic" pitchFamily="34" charset="0"/>
              </a:rPr>
              <a:t>matter</a:t>
            </a:r>
            <a:r>
              <a:rPr lang="en-US" dirty="0">
                <a:latin typeface="Century Gothic" pitchFamily="34" charset="0"/>
              </a:rPr>
              <a:t> (oxygen, new growth, leaves, fruit).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Systems--example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1" y="2362200"/>
            <a:ext cx="157941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3800475"/>
            <a:ext cx="33337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601" y="2084189"/>
            <a:ext cx="1592347" cy="162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963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0"/>
            <a:ext cx="7408333" cy="3450696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latin typeface="Century Gothic" pitchFamily="34" charset="0"/>
              </a:rPr>
              <a:t>CLOSED SYSTEM</a:t>
            </a:r>
            <a:r>
              <a:rPr lang="en-US" sz="3600" dirty="0">
                <a:latin typeface="Century Gothic" pitchFamily="34" charset="0"/>
              </a:rPr>
              <a:t>: </a:t>
            </a:r>
            <a:endParaRPr lang="en-US" sz="3600" dirty="0" smtClean="0">
              <a:latin typeface="Century Gothic" pitchFamily="34" charset="0"/>
            </a:endParaRPr>
          </a:p>
          <a:p>
            <a:r>
              <a:rPr lang="en-US" sz="3600" b="1" u="sng" dirty="0" smtClean="0">
                <a:latin typeface="Century Gothic" pitchFamily="34" charset="0"/>
              </a:rPr>
              <a:t>matter</a:t>
            </a:r>
            <a:r>
              <a:rPr lang="en-US" sz="3600" dirty="0" smtClean="0">
                <a:latin typeface="Century Gothic" pitchFamily="34" charset="0"/>
              </a:rPr>
              <a:t> </a:t>
            </a:r>
            <a:r>
              <a:rPr lang="en-US" sz="3600" b="1" u="sng" dirty="0">
                <a:latin typeface="Century Gothic" pitchFamily="34" charset="0"/>
              </a:rPr>
              <a:t>CANNOT</a:t>
            </a:r>
            <a:r>
              <a:rPr lang="en-US" sz="3600" dirty="0">
                <a:latin typeface="Century Gothic" pitchFamily="34" charset="0"/>
              </a:rPr>
              <a:t> enter or leave – the amount of “stuff” stays the same; energy and information CAN enter and leave (only </a:t>
            </a:r>
            <a:r>
              <a:rPr lang="en-US" sz="3600" b="1" u="sng" dirty="0">
                <a:latin typeface="Century Gothic" pitchFamily="34" charset="0"/>
              </a:rPr>
              <a:t>energy</a:t>
            </a:r>
            <a:r>
              <a:rPr lang="en-US" sz="3600" dirty="0">
                <a:latin typeface="Century Gothic" pitchFamily="34" charset="0"/>
              </a:rPr>
              <a:t> flows through the system)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TYPES OF </a:t>
            </a:r>
            <a:r>
              <a:rPr lang="en-US" sz="6000" b="1" dirty="0" smtClean="0"/>
              <a:t>SYSTEMS</a:t>
            </a:r>
            <a:endParaRPr lang="en-US" sz="6000" dirty="0"/>
          </a:p>
        </p:txBody>
      </p:sp>
      <p:pic>
        <p:nvPicPr>
          <p:cNvPr id="25602" name="Picture 2" descr="C:\Users\Owner\AppData\Local\Microsoft\Windows\Temporary Internet Files\Content.IE5\ZIL14L2G\MC9004331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10200"/>
            <a:ext cx="1600200" cy="12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19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6699" y="4114799"/>
            <a:ext cx="8686800" cy="21188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2400" i="1" dirty="0">
                <a:effectLst/>
                <a:latin typeface="Century Gothic"/>
                <a:ea typeface="Calibri"/>
                <a:cs typeface="Times New Roman"/>
              </a:rPr>
              <a:t>What kinds of </a:t>
            </a:r>
            <a:r>
              <a:rPr lang="en-US" sz="2400" b="1" i="1" dirty="0">
                <a:effectLst/>
                <a:latin typeface="Century Gothic"/>
                <a:ea typeface="Calibri"/>
                <a:cs typeface="Times New Roman"/>
              </a:rPr>
              <a:t>energy</a:t>
            </a:r>
            <a:r>
              <a:rPr lang="en-US" sz="2400" i="1" dirty="0">
                <a:effectLst/>
                <a:latin typeface="Century Gothic"/>
                <a:ea typeface="Calibri"/>
                <a:cs typeface="Times New Roman"/>
              </a:rPr>
              <a:t> can enter and leave this system?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endParaRPr lang="en-US" sz="2400" i="1" dirty="0" smtClean="0">
              <a:effectLst/>
              <a:latin typeface="Century Gothic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2400" i="1" dirty="0" smtClean="0">
                <a:effectLst/>
                <a:latin typeface="Century Gothic"/>
                <a:ea typeface="Calibri"/>
                <a:cs typeface="Times New Roman"/>
              </a:rPr>
              <a:t>Why </a:t>
            </a:r>
            <a:r>
              <a:rPr lang="en-US" sz="2400" i="1" dirty="0">
                <a:effectLst/>
                <a:latin typeface="Century Gothic"/>
                <a:ea typeface="Calibri"/>
                <a:cs typeface="Times New Roman"/>
              </a:rPr>
              <a:t>can matter </a:t>
            </a:r>
            <a:r>
              <a:rPr lang="en-US" sz="2400" b="1" i="1" u="sng" dirty="0">
                <a:effectLst/>
                <a:latin typeface="Century Gothic"/>
                <a:ea typeface="Calibri"/>
                <a:cs typeface="Times New Roman"/>
              </a:rPr>
              <a:t>not</a:t>
            </a:r>
            <a:r>
              <a:rPr lang="en-US" sz="2400" i="1" dirty="0">
                <a:effectLst/>
                <a:latin typeface="Century Gothic"/>
                <a:ea typeface="Calibri"/>
                <a:cs typeface="Times New Roman"/>
              </a:rPr>
              <a:t> enter or leave?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TYPES OF </a:t>
            </a:r>
            <a:r>
              <a:rPr lang="en-US" sz="6000" b="1" dirty="0" smtClean="0"/>
              <a:t>SYSTEMS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393699" y="4495800"/>
            <a:ext cx="28448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Input: thermal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700" y="5710426"/>
            <a:ext cx="568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The top is closed!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il_fi" descr="http://clatl.com/binary/3eba/1331238797-diet-coke-can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93" y="1676400"/>
            <a:ext cx="1674812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581400" y="4530436"/>
            <a:ext cx="53720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Output: thermal, sound?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8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776133" cy="345069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entury Gothic" pitchFamily="34" charset="0"/>
              </a:rPr>
              <a:t>if </a:t>
            </a:r>
            <a:r>
              <a:rPr lang="en-US" dirty="0">
                <a:latin typeface="Century Gothic" pitchFamily="34" charset="0"/>
              </a:rPr>
              <a:t>we expand our </a:t>
            </a:r>
            <a:r>
              <a:rPr lang="en-US" i="1" dirty="0">
                <a:latin typeface="Century Gothic" pitchFamily="34" charset="0"/>
              </a:rPr>
              <a:t>boundary </a:t>
            </a:r>
            <a:r>
              <a:rPr lang="en-US" dirty="0">
                <a:latin typeface="Century Gothic" pitchFamily="34" charset="0"/>
              </a:rPr>
              <a:t>to include the whole mini ecosystem that the plant is a part of, we are looking at a closed system.  No </a:t>
            </a:r>
            <a:r>
              <a:rPr lang="en-US" b="1" dirty="0">
                <a:latin typeface="Century Gothic" pitchFamily="34" charset="0"/>
              </a:rPr>
              <a:t>matter</a:t>
            </a:r>
            <a:r>
              <a:rPr lang="en-US" dirty="0">
                <a:latin typeface="Century Gothic" pitchFamily="34" charset="0"/>
              </a:rPr>
              <a:t> can leave or enter the bottle ecosystem, though light and heat </a:t>
            </a:r>
            <a:r>
              <a:rPr lang="en-US" b="1" dirty="0">
                <a:latin typeface="Century Gothic" pitchFamily="34" charset="0"/>
              </a:rPr>
              <a:t>energy can</a:t>
            </a:r>
            <a:r>
              <a:rPr lang="en-US" dirty="0">
                <a:latin typeface="Century Gothic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EXAMPLE</a:t>
            </a:r>
            <a:br>
              <a:rPr lang="en-US" dirty="0" smtClean="0"/>
            </a:br>
            <a:r>
              <a:rPr lang="en-US" sz="3100" dirty="0"/>
              <a:t>Closed can become open; open can become closed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25511"/>
            <a:ext cx="3267075" cy="423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014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OR CLOSED?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9096" y="1524000"/>
            <a:ext cx="3810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*</a:t>
            </a:r>
            <a:r>
              <a:rPr lang="en-US" sz="2800" dirty="0">
                <a:latin typeface="Century Gothic" pitchFamily="34" charset="0"/>
              </a:rPr>
              <a:t>Identify if your picture/drawing above (teakettle) is an OPEN or a CLOSED SYSTEM.  Explain </a:t>
            </a:r>
            <a:r>
              <a:rPr lang="en-US" sz="2800" dirty="0" smtClean="0">
                <a:latin typeface="Century Gothic" pitchFamily="34" charset="0"/>
              </a:rPr>
              <a:t>why.</a:t>
            </a:r>
          </a:p>
          <a:p>
            <a:endParaRPr lang="en-US" sz="2800" dirty="0">
              <a:latin typeface="Century Gothic" pitchFamily="34" charset="0"/>
            </a:endParaRP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399415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4267200"/>
            <a:ext cx="3823023" cy="1938992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The teakettle is an OPEN system because matter (water) can enter and leave.  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Energy can enter and leave too, but that is true of any system.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42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I can define a </a:t>
            </a:r>
            <a:r>
              <a:rPr lang="en-US" sz="2800" b="1" dirty="0" smtClean="0"/>
              <a:t>system</a:t>
            </a:r>
            <a:r>
              <a:rPr lang="en-US" sz="2800" dirty="0" smtClean="0"/>
              <a:t> </a:t>
            </a:r>
            <a:r>
              <a:rPr lang="en-US" sz="2800" dirty="0"/>
              <a:t>and subsystem(s) within a larger system.</a:t>
            </a:r>
          </a:p>
          <a:p>
            <a:pPr lvl="0"/>
            <a:r>
              <a:rPr lang="en-US" sz="2800" dirty="0" smtClean="0"/>
              <a:t>I </a:t>
            </a:r>
            <a:r>
              <a:rPr lang="en-US" sz="2800" dirty="0"/>
              <a:t>can describe how INPUTS and OUTPUTS affect a system.</a:t>
            </a:r>
          </a:p>
          <a:p>
            <a:pPr lvl="0"/>
            <a:r>
              <a:rPr lang="en-US" sz="2800" dirty="0" smtClean="0"/>
              <a:t>I </a:t>
            </a:r>
            <a:r>
              <a:rPr lang="en-US" sz="2800" dirty="0"/>
              <a:t>can predict how a system will change, given its inputs and outputs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82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76871795"/>
              </p:ext>
            </p:extLst>
          </p:nvPr>
        </p:nvGraphicFramePr>
        <p:xfrm>
          <a:off x="914400" y="1676400"/>
          <a:ext cx="70866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3124199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Information &amp; energy can enter and leave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524000"/>
            <a:ext cx="41504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OPEN SYSTEM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0444" y="5638800"/>
            <a:ext cx="48526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CLOSED SYSTEM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36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SUBSYSTEMS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5600" y="1997839"/>
            <a:ext cx="855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entury Gothic" pitchFamily="34" charset="0"/>
              </a:rPr>
              <a:t>SUBSYSTEM</a:t>
            </a:r>
            <a:r>
              <a:rPr lang="en-US" sz="3200" dirty="0">
                <a:latin typeface="Century Gothic" pitchFamily="34" charset="0"/>
              </a:rPr>
              <a:t>: smaller parts of a system that have their own </a:t>
            </a:r>
            <a:r>
              <a:rPr lang="en-US" sz="3200" b="1" u="sng" dirty="0">
                <a:latin typeface="Century Gothic" pitchFamily="34" charset="0"/>
              </a:rPr>
              <a:t>JOB</a:t>
            </a:r>
            <a:r>
              <a:rPr lang="en-US" sz="3200" dirty="0">
                <a:latin typeface="Century Gothic" pitchFamily="34" charset="0"/>
              </a:rPr>
              <a:t> but also work in a </a:t>
            </a:r>
            <a:r>
              <a:rPr lang="en-US" sz="3200" b="1" u="sng" dirty="0">
                <a:latin typeface="Century Gothic" pitchFamily="34" charset="0"/>
              </a:rPr>
              <a:t>LARGER</a:t>
            </a:r>
            <a:r>
              <a:rPr lang="en-US" sz="3200" dirty="0">
                <a:latin typeface="Century Gothic" pitchFamily="34" charset="0"/>
              </a:rPr>
              <a:t> system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67499"/>
            <a:ext cx="7162800" cy="294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630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SUBSYSTEMS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5600" y="1997839"/>
            <a:ext cx="4445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Century Gothic" pitchFamily="34" charset="0"/>
              </a:rPr>
              <a:t>Does your system sketch have SUB SYSTEMS?  Identify them here:  </a:t>
            </a:r>
            <a:endParaRPr lang="en-US" sz="2000" dirty="0" smtClean="0">
              <a:latin typeface="Century Gothic" pitchFamily="34" charset="0"/>
            </a:endParaRPr>
          </a:p>
          <a:p>
            <a:pPr lvl="0"/>
            <a:endParaRPr lang="en-US" sz="2000" dirty="0" smtClean="0">
              <a:latin typeface="Century Gothic" pitchFamily="34" charset="0"/>
            </a:endParaRPr>
          </a:p>
          <a:p>
            <a:pPr lvl="0"/>
            <a:endParaRPr lang="en-US" sz="2000" dirty="0">
              <a:latin typeface="Century Gothic" pitchFamily="34" charset="0"/>
            </a:endParaRPr>
          </a:p>
          <a:p>
            <a:pPr lvl="0"/>
            <a:endParaRPr lang="en-US" sz="2000" dirty="0" smtClean="0">
              <a:latin typeface="Century Gothic" pitchFamily="34" charset="0"/>
            </a:endParaRPr>
          </a:p>
          <a:p>
            <a:pPr lvl="0"/>
            <a:endParaRPr lang="en-US" sz="2000" dirty="0">
              <a:latin typeface="Century Gothic" pitchFamily="34" charset="0"/>
            </a:endParaRPr>
          </a:p>
          <a:p>
            <a:pPr lvl="0"/>
            <a:endParaRPr lang="en-US" sz="2000" dirty="0" smtClean="0">
              <a:latin typeface="Century Gothic" pitchFamily="34" charset="0"/>
            </a:endParaRPr>
          </a:p>
          <a:p>
            <a:pPr lvl="0"/>
            <a:endParaRPr lang="en-US" sz="2000" dirty="0">
              <a:latin typeface="Century Gothic" pitchFamily="34" charset="0"/>
            </a:endParaRPr>
          </a:p>
          <a:p>
            <a:pPr lvl="0"/>
            <a:endParaRPr lang="en-US" sz="2000" dirty="0">
              <a:latin typeface="Century Gothic" pitchFamily="34" charset="0"/>
            </a:endParaRPr>
          </a:p>
          <a:p>
            <a:pPr lvl="0"/>
            <a:endParaRPr lang="en-US" sz="2000" dirty="0" smtClean="0">
              <a:latin typeface="Century Gothic" pitchFamily="34" charset="0"/>
            </a:endParaRPr>
          </a:p>
          <a:p>
            <a:pPr lvl="0"/>
            <a:r>
              <a:rPr lang="en-US" sz="2000" dirty="0" smtClean="0">
                <a:latin typeface="Century Gothic" pitchFamily="34" charset="0"/>
              </a:rPr>
              <a:t>Can </a:t>
            </a:r>
            <a:r>
              <a:rPr lang="en-US" sz="2000" dirty="0">
                <a:latin typeface="Century Gothic" pitchFamily="34" charset="0"/>
              </a:rPr>
              <a:t>you think of other systems that have SUBSYSTEMS</a:t>
            </a:r>
            <a:r>
              <a:rPr lang="en-US" sz="2000" dirty="0" smtClean="0">
                <a:latin typeface="Century Gothic" pitchFamily="34" charset="0"/>
              </a:rPr>
              <a:t>?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338513" cy="33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0152" y="2988270"/>
            <a:ext cx="28200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The whistle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The spout</a:t>
            </a: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The kettle?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632700" y="2159000"/>
            <a:ext cx="965200" cy="1587500"/>
          </a:xfrm>
          <a:custGeom>
            <a:avLst/>
            <a:gdLst>
              <a:gd name="connsiteX0" fmla="*/ 838200 w 965200"/>
              <a:gd name="connsiteY0" fmla="*/ 482600 h 1587500"/>
              <a:gd name="connsiteX1" fmla="*/ 812800 w 965200"/>
              <a:gd name="connsiteY1" fmla="*/ 190500 h 1587500"/>
              <a:gd name="connsiteX2" fmla="*/ 787400 w 965200"/>
              <a:gd name="connsiteY2" fmla="*/ 101600 h 1587500"/>
              <a:gd name="connsiteX3" fmla="*/ 749300 w 965200"/>
              <a:gd name="connsiteY3" fmla="*/ 63500 h 1587500"/>
              <a:gd name="connsiteX4" fmla="*/ 685800 w 965200"/>
              <a:gd name="connsiteY4" fmla="*/ 0 h 1587500"/>
              <a:gd name="connsiteX5" fmla="*/ 647700 w 965200"/>
              <a:gd name="connsiteY5" fmla="*/ 12700 h 1587500"/>
              <a:gd name="connsiteX6" fmla="*/ 609600 w 965200"/>
              <a:gd name="connsiteY6" fmla="*/ 139700 h 1587500"/>
              <a:gd name="connsiteX7" fmla="*/ 520700 w 965200"/>
              <a:gd name="connsiteY7" fmla="*/ 254000 h 1587500"/>
              <a:gd name="connsiteX8" fmla="*/ 444500 w 965200"/>
              <a:gd name="connsiteY8" fmla="*/ 304800 h 1587500"/>
              <a:gd name="connsiteX9" fmla="*/ 368300 w 965200"/>
              <a:gd name="connsiteY9" fmla="*/ 330200 h 1587500"/>
              <a:gd name="connsiteX10" fmla="*/ 330200 w 965200"/>
              <a:gd name="connsiteY10" fmla="*/ 355600 h 1587500"/>
              <a:gd name="connsiteX11" fmla="*/ 292100 w 965200"/>
              <a:gd name="connsiteY11" fmla="*/ 368300 h 1587500"/>
              <a:gd name="connsiteX12" fmla="*/ 215900 w 965200"/>
              <a:gd name="connsiteY12" fmla="*/ 419100 h 1587500"/>
              <a:gd name="connsiteX13" fmla="*/ 177800 w 965200"/>
              <a:gd name="connsiteY13" fmla="*/ 444500 h 1587500"/>
              <a:gd name="connsiteX14" fmla="*/ 139700 w 965200"/>
              <a:gd name="connsiteY14" fmla="*/ 469900 h 1587500"/>
              <a:gd name="connsiteX15" fmla="*/ 114300 w 965200"/>
              <a:gd name="connsiteY15" fmla="*/ 508000 h 1587500"/>
              <a:gd name="connsiteX16" fmla="*/ 76200 w 965200"/>
              <a:gd name="connsiteY16" fmla="*/ 533400 h 1587500"/>
              <a:gd name="connsiteX17" fmla="*/ 50800 w 965200"/>
              <a:gd name="connsiteY17" fmla="*/ 609600 h 1587500"/>
              <a:gd name="connsiteX18" fmla="*/ 38100 w 965200"/>
              <a:gd name="connsiteY18" fmla="*/ 647700 h 1587500"/>
              <a:gd name="connsiteX19" fmla="*/ 25400 w 965200"/>
              <a:gd name="connsiteY19" fmla="*/ 736600 h 1587500"/>
              <a:gd name="connsiteX20" fmla="*/ 12700 w 965200"/>
              <a:gd name="connsiteY20" fmla="*/ 812800 h 1587500"/>
              <a:gd name="connsiteX21" fmla="*/ 0 w 965200"/>
              <a:gd name="connsiteY21" fmla="*/ 939800 h 1587500"/>
              <a:gd name="connsiteX22" fmla="*/ 12700 w 965200"/>
              <a:gd name="connsiteY22" fmla="*/ 1168400 h 1587500"/>
              <a:gd name="connsiteX23" fmla="*/ 38100 w 965200"/>
              <a:gd name="connsiteY23" fmla="*/ 1244600 h 1587500"/>
              <a:gd name="connsiteX24" fmla="*/ 76200 w 965200"/>
              <a:gd name="connsiteY24" fmla="*/ 1333500 h 1587500"/>
              <a:gd name="connsiteX25" fmla="*/ 88900 w 965200"/>
              <a:gd name="connsiteY25" fmla="*/ 1371600 h 1587500"/>
              <a:gd name="connsiteX26" fmla="*/ 127000 w 965200"/>
              <a:gd name="connsiteY26" fmla="*/ 1422400 h 1587500"/>
              <a:gd name="connsiteX27" fmla="*/ 177800 w 965200"/>
              <a:gd name="connsiteY27" fmla="*/ 1498600 h 1587500"/>
              <a:gd name="connsiteX28" fmla="*/ 203200 w 965200"/>
              <a:gd name="connsiteY28" fmla="*/ 1536700 h 1587500"/>
              <a:gd name="connsiteX29" fmla="*/ 279400 w 965200"/>
              <a:gd name="connsiteY29" fmla="*/ 1587500 h 1587500"/>
              <a:gd name="connsiteX30" fmla="*/ 419100 w 965200"/>
              <a:gd name="connsiteY30" fmla="*/ 1562100 h 1587500"/>
              <a:gd name="connsiteX31" fmla="*/ 457200 w 965200"/>
              <a:gd name="connsiteY31" fmla="*/ 1536700 h 1587500"/>
              <a:gd name="connsiteX32" fmla="*/ 520700 w 965200"/>
              <a:gd name="connsiteY32" fmla="*/ 1460500 h 1587500"/>
              <a:gd name="connsiteX33" fmla="*/ 635000 w 965200"/>
              <a:gd name="connsiteY33" fmla="*/ 1371600 h 1587500"/>
              <a:gd name="connsiteX34" fmla="*/ 685800 w 965200"/>
              <a:gd name="connsiteY34" fmla="*/ 1295400 h 1587500"/>
              <a:gd name="connsiteX35" fmla="*/ 698500 w 965200"/>
              <a:gd name="connsiteY35" fmla="*/ 1257300 h 1587500"/>
              <a:gd name="connsiteX36" fmla="*/ 736600 w 965200"/>
              <a:gd name="connsiteY36" fmla="*/ 1219200 h 1587500"/>
              <a:gd name="connsiteX37" fmla="*/ 787400 w 965200"/>
              <a:gd name="connsiteY37" fmla="*/ 1143000 h 1587500"/>
              <a:gd name="connsiteX38" fmla="*/ 812800 w 965200"/>
              <a:gd name="connsiteY38" fmla="*/ 1104900 h 1587500"/>
              <a:gd name="connsiteX39" fmla="*/ 838200 w 965200"/>
              <a:gd name="connsiteY39" fmla="*/ 1066800 h 1587500"/>
              <a:gd name="connsiteX40" fmla="*/ 876300 w 965200"/>
              <a:gd name="connsiteY40" fmla="*/ 1041400 h 1587500"/>
              <a:gd name="connsiteX41" fmla="*/ 927100 w 965200"/>
              <a:gd name="connsiteY41" fmla="*/ 952500 h 1587500"/>
              <a:gd name="connsiteX42" fmla="*/ 965200 w 965200"/>
              <a:gd name="connsiteY42" fmla="*/ 825500 h 1587500"/>
              <a:gd name="connsiteX43" fmla="*/ 952500 w 965200"/>
              <a:gd name="connsiteY43" fmla="*/ 546100 h 1587500"/>
              <a:gd name="connsiteX44" fmla="*/ 927100 w 965200"/>
              <a:gd name="connsiteY44" fmla="*/ 508000 h 1587500"/>
              <a:gd name="connsiteX45" fmla="*/ 889000 w 965200"/>
              <a:gd name="connsiteY45" fmla="*/ 495300 h 1587500"/>
              <a:gd name="connsiteX46" fmla="*/ 838200 w 965200"/>
              <a:gd name="connsiteY46" fmla="*/ 4826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65200" h="1587500">
                <a:moveTo>
                  <a:pt x="838200" y="482600"/>
                </a:moveTo>
                <a:cubicBezTo>
                  <a:pt x="832720" y="405887"/>
                  <a:pt x="825641" y="273967"/>
                  <a:pt x="812800" y="190500"/>
                </a:cubicBezTo>
                <a:cubicBezTo>
                  <a:pt x="811953" y="184996"/>
                  <a:pt x="794038" y="111558"/>
                  <a:pt x="787400" y="101600"/>
                </a:cubicBezTo>
                <a:cubicBezTo>
                  <a:pt x="777437" y="86656"/>
                  <a:pt x="760798" y="77298"/>
                  <a:pt x="749300" y="63500"/>
                </a:cubicBezTo>
                <a:cubicBezTo>
                  <a:pt x="696383" y="0"/>
                  <a:pt x="755650" y="46567"/>
                  <a:pt x="685800" y="0"/>
                </a:cubicBezTo>
                <a:cubicBezTo>
                  <a:pt x="673100" y="4233"/>
                  <a:pt x="655481" y="1807"/>
                  <a:pt x="647700" y="12700"/>
                </a:cubicBezTo>
                <a:cubicBezTo>
                  <a:pt x="601094" y="77949"/>
                  <a:pt x="639020" y="80860"/>
                  <a:pt x="609600" y="139700"/>
                </a:cubicBezTo>
                <a:cubicBezTo>
                  <a:pt x="592140" y="174621"/>
                  <a:pt x="554909" y="227393"/>
                  <a:pt x="520700" y="254000"/>
                </a:cubicBezTo>
                <a:cubicBezTo>
                  <a:pt x="496603" y="272742"/>
                  <a:pt x="473460" y="295147"/>
                  <a:pt x="444500" y="304800"/>
                </a:cubicBezTo>
                <a:cubicBezTo>
                  <a:pt x="419100" y="313267"/>
                  <a:pt x="390577" y="315348"/>
                  <a:pt x="368300" y="330200"/>
                </a:cubicBezTo>
                <a:cubicBezTo>
                  <a:pt x="355600" y="338667"/>
                  <a:pt x="343852" y="348774"/>
                  <a:pt x="330200" y="355600"/>
                </a:cubicBezTo>
                <a:cubicBezTo>
                  <a:pt x="318226" y="361587"/>
                  <a:pt x="303802" y="361799"/>
                  <a:pt x="292100" y="368300"/>
                </a:cubicBezTo>
                <a:cubicBezTo>
                  <a:pt x="265415" y="383125"/>
                  <a:pt x="241300" y="402167"/>
                  <a:pt x="215900" y="419100"/>
                </a:cubicBezTo>
                <a:lnTo>
                  <a:pt x="177800" y="444500"/>
                </a:lnTo>
                <a:lnTo>
                  <a:pt x="139700" y="469900"/>
                </a:lnTo>
                <a:cubicBezTo>
                  <a:pt x="131233" y="482600"/>
                  <a:pt x="125093" y="497207"/>
                  <a:pt x="114300" y="508000"/>
                </a:cubicBezTo>
                <a:cubicBezTo>
                  <a:pt x="103507" y="518793"/>
                  <a:pt x="84290" y="520457"/>
                  <a:pt x="76200" y="533400"/>
                </a:cubicBezTo>
                <a:cubicBezTo>
                  <a:pt x="62010" y="556104"/>
                  <a:pt x="59267" y="584200"/>
                  <a:pt x="50800" y="609600"/>
                </a:cubicBezTo>
                <a:lnTo>
                  <a:pt x="38100" y="647700"/>
                </a:lnTo>
                <a:cubicBezTo>
                  <a:pt x="33867" y="677333"/>
                  <a:pt x="29952" y="707014"/>
                  <a:pt x="25400" y="736600"/>
                </a:cubicBezTo>
                <a:cubicBezTo>
                  <a:pt x="21484" y="762051"/>
                  <a:pt x="15894" y="787248"/>
                  <a:pt x="12700" y="812800"/>
                </a:cubicBezTo>
                <a:cubicBezTo>
                  <a:pt x="7423" y="855016"/>
                  <a:pt x="4233" y="897467"/>
                  <a:pt x="0" y="939800"/>
                </a:cubicBezTo>
                <a:cubicBezTo>
                  <a:pt x="4233" y="1016000"/>
                  <a:pt x="3234" y="1092672"/>
                  <a:pt x="12700" y="1168400"/>
                </a:cubicBezTo>
                <a:cubicBezTo>
                  <a:pt x="16021" y="1194967"/>
                  <a:pt x="29633" y="1219200"/>
                  <a:pt x="38100" y="1244600"/>
                </a:cubicBezTo>
                <a:cubicBezTo>
                  <a:pt x="67884" y="1333951"/>
                  <a:pt x="29120" y="1223646"/>
                  <a:pt x="76200" y="1333500"/>
                </a:cubicBezTo>
                <a:cubicBezTo>
                  <a:pt x="81473" y="1345805"/>
                  <a:pt x="82258" y="1359977"/>
                  <a:pt x="88900" y="1371600"/>
                </a:cubicBezTo>
                <a:cubicBezTo>
                  <a:pt x="99402" y="1389978"/>
                  <a:pt x="114862" y="1405060"/>
                  <a:pt x="127000" y="1422400"/>
                </a:cubicBezTo>
                <a:cubicBezTo>
                  <a:pt x="144506" y="1447409"/>
                  <a:pt x="160867" y="1473200"/>
                  <a:pt x="177800" y="1498600"/>
                </a:cubicBezTo>
                <a:cubicBezTo>
                  <a:pt x="186267" y="1511300"/>
                  <a:pt x="190500" y="1528233"/>
                  <a:pt x="203200" y="1536700"/>
                </a:cubicBezTo>
                <a:lnTo>
                  <a:pt x="279400" y="1587500"/>
                </a:lnTo>
                <a:cubicBezTo>
                  <a:pt x="314423" y="1583122"/>
                  <a:pt x="379945" y="1581677"/>
                  <a:pt x="419100" y="1562100"/>
                </a:cubicBezTo>
                <a:cubicBezTo>
                  <a:pt x="432752" y="1555274"/>
                  <a:pt x="444500" y="1545167"/>
                  <a:pt x="457200" y="1536700"/>
                </a:cubicBezTo>
                <a:cubicBezTo>
                  <a:pt x="479778" y="1502833"/>
                  <a:pt x="486851" y="1486827"/>
                  <a:pt x="520700" y="1460500"/>
                </a:cubicBezTo>
                <a:cubicBezTo>
                  <a:pt x="574718" y="1418486"/>
                  <a:pt x="597157" y="1420255"/>
                  <a:pt x="635000" y="1371600"/>
                </a:cubicBezTo>
                <a:cubicBezTo>
                  <a:pt x="653742" y="1347503"/>
                  <a:pt x="676147" y="1324360"/>
                  <a:pt x="685800" y="1295400"/>
                </a:cubicBezTo>
                <a:cubicBezTo>
                  <a:pt x="690033" y="1282700"/>
                  <a:pt x="691074" y="1268439"/>
                  <a:pt x="698500" y="1257300"/>
                </a:cubicBezTo>
                <a:cubicBezTo>
                  <a:pt x="708463" y="1242356"/>
                  <a:pt x="725573" y="1233377"/>
                  <a:pt x="736600" y="1219200"/>
                </a:cubicBezTo>
                <a:cubicBezTo>
                  <a:pt x="755342" y="1195103"/>
                  <a:pt x="770467" y="1168400"/>
                  <a:pt x="787400" y="1143000"/>
                </a:cubicBezTo>
                <a:lnTo>
                  <a:pt x="812800" y="1104900"/>
                </a:lnTo>
                <a:cubicBezTo>
                  <a:pt x="821267" y="1092200"/>
                  <a:pt x="825500" y="1075267"/>
                  <a:pt x="838200" y="1066800"/>
                </a:cubicBezTo>
                <a:lnTo>
                  <a:pt x="876300" y="1041400"/>
                </a:lnTo>
                <a:cubicBezTo>
                  <a:pt x="899211" y="1007034"/>
                  <a:pt x="910987" y="992783"/>
                  <a:pt x="927100" y="952500"/>
                </a:cubicBezTo>
                <a:cubicBezTo>
                  <a:pt x="947713" y="900967"/>
                  <a:pt x="952725" y="875398"/>
                  <a:pt x="965200" y="825500"/>
                </a:cubicBezTo>
                <a:cubicBezTo>
                  <a:pt x="960967" y="732367"/>
                  <a:pt x="963608" y="638665"/>
                  <a:pt x="952500" y="546100"/>
                </a:cubicBezTo>
                <a:cubicBezTo>
                  <a:pt x="950681" y="530945"/>
                  <a:pt x="939019" y="517535"/>
                  <a:pt x="927100" y="508000"/>
                </a:cubicBezTo>
                <a:cubicBezTo>
                  <a:pt x="916647" y="499637"/>
                  <a:pt x="901700" y="499533"/>
                  <a:pt x="889000" y="495300"/>
                </a:cubicBezTo>
                <a:lnTo>
                  <a:pt x="838200" y="482600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9373" y="5554965"/>
            <a:ext cx="47433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Any multi-cellular living thing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Cars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Schools…the list goes on! 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21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527" y="1703652"/>
            <a:ext cx="7696200" cy="345069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itchFamily="34" charset="0"/>
              </a:rPr>
              <a:t>BOUNDARY</a:t>
            </a:r>
            <a:r>
              <a:rPr lang="en-US" sz="3600" dirty="0">
                <a:latin typeface="Century Gothic" pitchFamily="34" charset="0"/>
              </a:rPr>
              <a:t>: the </a:t>
            </a:r>
            <a:r>
              <a:rPr lang="en-US" sz="3600" b="1" u="sng" dirty="0">
                <a:latin typeface="Century Gothic" pitchFamily="34" charset="0"/>
              </a:rPr>
              <a:t>outside border</a:t>
            </a:r>
            <a:r>
              <a:rPr lang="en-US" sz="3600" dirty="0">
                <a:latin typeface="Century Gothic" pitchFamily="34" charset="0"/>
              </a:rPr>
              <a:t> or surface of a system.  It defines what system we are studying.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HAVE BOUNDARIES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2819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89" y="45720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46801"/>
            <a:ext cx="25717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038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925782"/>
            <a:ext cx="3810000" cy="345069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Person + Skateboard as a System</a:t>
            </a:r>
          </a:p>
          <a:p>
            <a:endParaRPr lang="en-US" sz="2800" dirty="0">
              <a:latin typeface="Century Gothic" pitchFamily="34" charset="0"/>
            </a:endParaRPr>
          </a:p>
          <a:p>
            <a:r>
              <a:rPr lang="en-US" sz="2800" dirty="0" smtClean="0">
                <a:latin typeface="Century Gothic" pitchFamily="34" charset="0"/>
              </a:rPr>
              <a:t>I can study the person and the skateboard</a:t>
            </a:r>
            <a:endParaRPr lang="en-US" sz="2800" dirty="0"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HAVE BOUNDARIES</a:t>
            </a:r>
            <a:endParaRPr lang="en-US" dirty="0"/>
          </a:p>
        </p:txBody>
      </p:sp>
      <p:pic>
        <p:nvPicPr>
          <p:cNvPr id="14339" name="Picture 3" descr="C:\Users\Owner\AppData\Local\Microsoft\Windows\Temporary Internet Files\Content.IE5\M6YY00VA\MP9003875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990088" cy="419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5245100" y="1981200"/>
            <a:ext cx="2495353" cy="4140200"/>
          </a:xfrm>
          <a:custGeom>
            <a:avLst/>
            <a:gdLst>
              <a:gd name="connsiteX0" fmla="*/ 0 w 2495353"/>
              <a:gd name="connsiteY0" fmla="*/ 1371600 h 4140200"/>
              <a:gd name="connsiteX1" fmla="*/ 114300 w 2495353"/>
              <a:gd name="connsiteY1" fmla="*/ 1358900 h 4140200"/>
              <a:gd name="connsiteX2" fmla="*/ 139700 w 2495353"/>
              <a:gd name="connsiteY2" fmla="*/ 1320800 h 4140200"/>
              <a:gd name="connsiteX3" fmla="*/ 165100 w 2495353"/>
              <a:gd name="connsiteY3" fmla="*/ 1244600 h 4140200"/>
              <a:gd name="connsiteX4" fmla="*/ 177800 w 2495353"/>
              <a:gd name="connsiteY4" fmla="*/ 1206500 h 4140200"/>
              <a:gd name="connsiteX5" fmla="*/ 228600 w 2495353"/>
              <a:gd name="connsiteY5" fmla="*/ 1130300 h 4140200"/>
              <a:gd name="connsiteX6" fmla="*/ 266700 w 2495353"/>
              <a:gd name="connsiteY6" fmla="*/ 1016000 h 4140200"/>
              <a:gd name="connsiteX7" fmla="*/ 304800 w 2495353"/>
              <a:gd name="connsiteY7" fmla="*/ 939800 h 4140200"/>
              <a:gd name="connsiteX8" fmla="*/ 419100 w 2495353"/>
              <a:gd name="connsiteY8" fmla="*/ 876300 h 4140200"/>
              <a:gd name="connsiteX9" fmla="*/ 457200 w 2495353"/>
              <a:gd name="connsiteY9" fmla="*/ 850900 h 4140200"/>
              <a:gd name="connsiteX10" fmla="*/ 774700 w 2495353"/>
              <a:gd name="connsiteY10" fmla="*/ 812800 h 4140200"/>
              <a:gd name="connsiteX11" fmla="*/ 762000 w 2495353"/>
              <a:gd name="connsiteY11" fmla="*/ 711200 h 4140200"/>
              <a:gd name="connsiteX12" fmla="*/ 838200 w 2495353"/>
              <a:gd name="connsiteY12" fmla="*/ 482600 h 4140200"/>
              <a:gd name="connsiteX13" fmla="*/ 876300 w 2495353"/>
              <a:gd name="connsiteY13" fmla="*/ 444500 h 4140200"/>
              <a:gd name="connsiteX14" fmla="*/ 914400 w 2495353"/>
              <a:gd name="connsiteY14" fmla="*/ 431800 h 4140200"/>
              <a:gd name="connsiteX15" fmla="*/ 1092200 w 2495353"/>
              <a:gd name="connsiteY15" fmla="*/ 495300 h 4140200"/>
              <a:gd name="connsiteX16" fmla="*/ 1130300 w 2495353"/>
              <a:gd name="connsiteY16" fmla="*/ 520700 h 4140200"/>
              <a:gd name="connsiteX17" fmla="*/ 1168400 w 2495353"/>
              <a:gd name="connsiteY17" fmla="*/ 546100 h 4140200"/>
              <a:gd name="connsiteX18" fmla="*/ 1193800 w 2495353"/>
              <a:gd name="connsiteY18" fmla="*/ 622300 h 4140200"/>
              <a:gd name="connsiteX19" fmla="*/ 1206500 w 2495353"/>
              <a:gd name="connsiteY19" fmla="*/ 660400 h 4140200"/>
              <a:gd name="connsiteX20" fmla="*/ 1244600 w 2495353"/>
              <a:gd name="connsiteY20" fmla="*/ 673100 h 4140200"/>
              <a:gd name="connsiteX21" fmla="*/ 1358900 w 2495353"/>
              <a:gd name="connsiteY21" fmla="*/ 647700 h 4140200"/>
              <a:gd name="connsiteX22" fmla="*/ 1473200 w 2495353"/>
              <a:gd name="connsiteY22" fmla="*/ 584200 h 4140200"/>
              <a:gd name="connsiteX23" fmla="*/ 1536700 w 2495353"/>
              <a:gd name="connsiteY23" fmla="*/ 571500 h 4140200"/>
              <a:gd name="connsiteX24" fmla="*/ 1612900 w 2495353"/>
              <a:gd name="connsiteY24" fmla="*/ 546100 h 4140200"/>
              <a:gd name="connsiteX25" fmla="*/ 1625600 w 2495353"/>
              <a:gd name="connsiteY25" fmla="*/ 495300 h 4140200"/>
              <a:gd name="connsiteX26" fmla="*/ 1701800 w 2495353"/>
              <a:gd name="connsiteY26" fmla="*/ 444500 h 4140200"/>
              <a:gd name="connsiteX27" fmla="*/ 1752600 w 2495353"/>
              <a:gd name="connsiteY27" fmla="*/ 406400 h 4140200"/>
              <a:gd name="connsiteX28" fmla="*/ 1790700 w 2495353"/>
              <a:gd name="connsiteY28" fmla="*/ 381000 h 4140200"/>
              <a:gd name="connsiteX29" fmla="*/ 1828800 w 2495353"/>
              <a:gd name="connsiteY29" fmla="*/ 342900 h 4140200"/>
              <a:gd name="connsiteX30" fmla="*/ 1943100 w 2495353"/>
              <a:gd name="connsiteY30" fmla="*/ 266700 h 4140200"/>
              <a:gd name="connsiteX31" fmla="*/ 1981200 w 2495353"/>
              <a:gd name="connsiteY31" fmla="*/ 241300 h 4140200"/>
              <a:gd name="connsiteX32" fmla="*/ 2019300 w 2495353"/>
              <a:gd name="connsiteY32" fmla="*/ 215900 h 4140200"/>
              <a:gd name="connsiteX33" fmla="*/ 2057400 w 2495353"/>
              <a:gd name="connsiteY33" fmla="*/ 177800 h 4140200"/>
              <a:gd name="connsiteX34" fmla="*/ 2082800 w 2495353"/>
              <a:gd name="connsiteY34" fmla="*/ 139700 h 4140200"/>
              <a:gd name="connsiteX35" fmla="*/ 2120900 w 2495353"/>
              <a:gd name="connsiteY35" fmla="*/ 114300 h 4140200"/>
              <a:gd name="connsiteX36" fmla="*/ 2146300 w 2495353"/>
              <a:gd name="connsiteY36" fmla="*/ 76200 h 4140200"/>
              <a:gd name="connsiteX37" fmla="*/ 2273300 w 2495353"/>
              <a:gd name="connsiteY37" fmla="*/ 25400 h 4140200"/>
              <a:gd name="connsiteX38" fmla="*/ 2349500 w 2495353"/>
              <a:gd name="connsiteY38" fmla="*/ 0 h 4140200"/>
              <a:gd name="connsiteX39" fmla="*/ 2425700 w 2495353"/>
              <a:gd name="connsiteY39" fmla="*/ 25400 h 4140200"/>
              <a:gd name="connsiteX40" fmla="*/ 2451100 w 2495353"/>
              <a:gd name="connsiteY40" fmla="*/ 101600 h 4140200"/>
              <a:gd name="connsiteX41" fmla="*/ 2463800 w 2495353"/>
              <a:gd name="connsiteY41" fmla="*/ 139700 h 4140200"/>
              <a:gd name="connsiteX42" fmla="*/ 2489200 w 2495353"/>
              <a:gd name="connsiteY42" fmla="*/ 254000 h 4140200"/>
              <a:gd name="connsiteX43" fmla="*/ 2425700 w 2495353"/>
              <a:gd name="connsiteY43" fmla="*/ 520700 h 4140200"/>
              <a:gd name="connsiteX44" fmla="*/ 2387600 w 2495353"/>
              <a:gd name="connsiteY44" fmla="*/ 533400 h 4140200"/>
              <a:gd name="connsiteX45" fmla="*/ 2311400 w 2495353"/>
              <a:gd name="connsiteY45" fmla="*/ 520700 h 4140200"/>
              <a:gd name="connsiteX46" fmla="*/ 2235200 w 2495353"/>
              <a:gd name="connsiteY46" fmla="*/ 495300 h 4140200"/>
              <a:gd name="connsiteX47" fmla="*/ 2146300 w 2495353"/>
              <a:gd name="connsiteY47" fmla="*/ 508000 h 4140200"/>
              <a:gd name="connsiteX48" fmla="*/ 2095500 w 2495353"/>
              <a:gd name="connsiteY48" fmla="*/ 584200 h 4140200"/>
              <a:gd name="connsiteX49" fmla="*/ 2070100 w 2495353"/>
              <a:gd name="connsiteY49" fmla="*/ 622300 h 4140200"/>
              <a:gd name="connsiteX50" fmla="*/ 2032000 w 2495353"/>
              <a:gd name="connsiteY50" fmla="*/ 635000 h 4140200"/>
              <a:gd name="connsiteX51" fmla="*/ 1943100 w 2495353"/>
              <a:gd name="connsiteY51" fmla="*/ 711200 h 4140200"/>
              <a:gd name="connsiteX52" fmla="*/ 1892300 w 2495353"/>
              <a:gd name="connsiteY52" fmla="*/ 787400 h 4140200"/>
              <a:gd name="connsiteX53" fmla="*/ 1841500 w 2495353"/>
              <a:gd name="connsiteY53" fmla="*/ 863600 h 4140200"/>
              <a:gd name="connsiteX54" fmla="*/ 1790700 w 2495353"/>
              <a:gd name="connsiteY54" fmla="*/ 939800 h 4140200"/>
              <a:gd name="connsiteX55" fmla="*/ 1765300 w 2495353"/>
              <a:gd name="connsiteY55" fmla="*/ 977900 h 4140200"/>
              <a:gd name="connsiteX56" fmla="*/ 1752600 w 2495353"/>
              <a:gd name="connsiteY56" fmla="*/ 1244600 h 4140200"/>
              <a:gd name="connsiteX57" fmla="*/ 1739900 w 2495353"/>
              <a:gd name="connsiteY57" fmla="*/ 1295400 h 4140200"/>
              <a:gd name="connsiteX58" fmla="*/ 1727200 w 2495353"/>
              <a:gd name="connsiteY58" fmla="*/ 1460500 h 4140200"/>
              <a:gd name="connsiteX59" fmla="*/ 1739900 w 2495353"/>
              <a:gd name="connsiteY59" fmla="*/ 1638300 h 4140200"/>
              <a:gd name="connsiteX60" fmla="*/ 1778000 w 2495353"/>
              <a:gd name="connsiteY60" fmla="*/ 1663700 h 4140200"/>
              <a:gd name="connsiteX61" fmla="*/ 1790700 w 2495353"/>
              <a:gd name="connsiteY61" fmla="*/ 1701800 h 4140200"/>
              <a:gd name="connsiteX62" fmla="*/ 1816100 w 2495353"/>
              <a:gd name="connsiteY62" fmla="*/ 1739900 h 4140200"/>
              <a:gd name="connsiteX63" fmla="*/ 1841500 w 2495353"/>
              <a:gd name="connsiteY63" fmla="*/ 1841500 h 4140200"/>
              <a:gd name="connsiteX64" fmla="*/ 1854200 w 2495353"/>
              <a:gd name="connsiteY64" fmla="*/ 1892300 h 4140200"/>
              <a:gd name="connsiteX65" fmla="*/ 1866900 w 2495353"/>
              <a:gd name="connsiteY65" fmla="*/ 1955800 h 4140200"/>
              <a:gd name="connsiteX66" fmla="*/ 1892300 w 2495353"/>
              <a:gd name="connsiteY66" fmla="*/ 2197100 h 4140200"/>
              <a:gd name="connsiteX67" fmla="*/ 1917700 w 2495353"/>
              <a:gd name="connsiteY67" fmla="*/ 2298700 h 4140200"/>
              <a:gd name="connsiteX68" fmla="*/ 1943100 w 2495353"/>
              <a:gd name="connsiteY68" fmla="*/ 2413000 h 4140200"/>
              <a:gd name="connsiteX69" fmla="*/ 1955800 w 2495353"/>
              <a:gd name="connsiteY69" fmla="*/ 2451100 h 4140200"/>
              <a:gd name="connsiteX70" fmla="*/ 1981200 w 2495353"/>
              <a:gd name="connsiteY70" fmla="*/ 2552700 h 4140200"/>
              <a:gd name="connsiteX71" fmla="*/ 1993900 w 2495353"/>
              <a:gd name="connsiteY71" fmla="*/ 2603500 h 4140200"/>
              <a:gd name="connsiteX72" fmla="*/ 2006600 w 2495353"/>
              <a:gd name="connsiteY72" fmla="*/ 2654300 h 4140200"/>
              <a:gd name="connsiteX73" fmla="*/ 2019300 w 2495353"/>
              <a:gd name="connsiteY73" fmla="*/ 3149600 h 4140200"/>
              <a:gd name="connsiteX74" fmla="*/ 2044700 w 2495353"/>
              <a:gd name="connsiteY74" fmla="*/ 3276600 h 4140200"/>
              <a:gd name="connsiteX75" fmla="*/ 2070100 w 2495353"/>
              <a:gd name="connsiteY75" fmla="*/ 3416300 h 4140200"/>
              <a:gd name="connsiteX76" fmla="*/ 2082800 w 2495353"/>
              <a:gd name="connsiteY76" fmla="*/ 3454400 h 4140200"/>
              <a:gd name="connsiteX77" fmla="*/ 2120900 w 2495353"/>
              <a:gd name="connsiteY77" fmla="*/ 3492500 h 4140200"/>
              <a:gd name="connsiteX78" fmla="*/ 2159000 w 2495353"/>
              <a:gd name="connsiteY78" fmla="*/ 3568700 h 4140200"/>
              <a:gd name="connsiteX79" fmla="*/ 2235200 w 2495353"/>
              <a:gd name="connsiteY79" fmla="*/ 3632200 h 4140200"/>
              <a:gd name="connsiteX80" fmla="*/ 2324100 w 2495353"/>
              <a:gd name="connsiteY80" fmla="*/ 3746500 h 4140200"/>
              <a:gd name="connsiteX81" fmla="*/ 2349500 w 2495353"/>
              <a:gd name="connsiteY81" fmla="*/ 3784600 h 4140200"/>
              <a:gd name="connsiteX82" fmla="*/ 2413000 w 2495353"/>
              <a:gd name="connsiteY82" fmla="*/ 3860800 h 4140200"/>
              <a:gd name="connsiteX83" fmla="*/ 2438400 w 2495353"/>
              <a:gd name="connsiteY83" fmla="*/ 3937000 h 4140200"/>
              <a:gd name="connsiteX84" fmla="*/ 2425700 w 2495353"/>
              <a:gd name="connsiteY84" fmla="*/ 4089400 h 4140200"/>
              <a:gd name="connsiteX85" fmla="*/ 2413000 w 2495353"/>
              <a:gd name="connsiteY85" fmla="*/ 4127500 h 4140200"/>
              <a:gd name="connsiteX86" fmla="*/ 2374900 w 2495353"/>
              <a:gd name="connsiteY86" fmla="*/ 4140200 h 4140200"/>
              <a:gd name="connsiteX87" fmla="*/ 2082800 w 2495353"/>
              <a:gd name="connsiteY87" fmla="*/ 4114800 h 4140200"/>
              <a:gd name="connsiteX88" fmla="*/ 2006600 w 2495353"/>
              <a:gd name="connsiteY88" fmla="*/ 4089400 h 4140200"/>
              <a:gd name="connsiteX89" fmla="*/ 1892300 w 2495353"/>
              <a:gd name="connsiteY89" fmla="*/ 4013200 h 4140200"/>
              <a:gd name="connsiteX90" fmla="*/ 1854200 w 2495353"/>
              <a:gd name="connsiteY90" fmla="*/ 3987800 h 4140200"/>
              <a:gd name="connsiteX91" fmla="*/ 1739900 w 2495353"/>
              <a:gd name="connsiteY91" fmla="*/ 3848100 h 4140200"/>
              <a:gd name="connsiteX92" fmla="*/ 1701800 w 2495353"/>
              <a:gd name="connsiteY92" fmla="*/ 3810000 h 4140200"/>
              <a:gd name="connsiteX93" fmla="*/ 1663700 w 2495353"/>
              <a:gd name="connsiteY93" fmla="*/ 3771900 h 4140200"/>
              <a:gd name="connsiteX94" fmla="*/ 1625600 w 2495353"/>
              <a:gd name="connsiteY94" fmla="*/ 3746500 h 4140200"/>
              <a:gd name="connsiteX95" fmla="*/ 1562100 w 2495353"/>
              <a:gd name="connsiteY95" fmla="*/ 3670300 h 4140200"/>
              <a:gd name="connsiteX96" fmla="*/ 1257300 w 2495353"/>
              <a:gd name="connsiteY96" fmla="*/ 3632200 h 4140200"/>
              <a:gd name="connsiteX97" fmla="*/ 1219200 w 2495353"/>
              <a:gd name="connsiteY97" fmla="*/ 3619500 h 4140200"/>
              <a:gd name="connsiteX98" fmla="*/ 1143000 w 2495353"/>
              <a:gd name="connsiteY98" fmla="*/ 3568700 h 4140200"/>
              <a:gd name="connsiteX99" fmla="*/ 1117600 w 2495353"/>
              <a:gd name="connsiteY99" fmla="*/ 3530600 h 4140200"/>
              <a:gd name="connsiteX100" fmla="*/ 1079500 w 2495353"/>
              <a:gd name="connsiteY100" fmla="*/ 3492500 h 4140200"/>
              <a:gd name="connsiteX101" fmla="*/ 1066800 w 2495353"/>
              <a:gd name="connsiteY101" fmla="*/ 3454400 h 4140200"/>
              <a:gd name="connsiteX102" fmla="*/ 1016000 w 2495353"/>
              <a:gd name="connsiteY102" fmla="*/ 3378200 h 4140200"/>
              <a:gd name="connsiteX103" fmla="*/ 977900 w 2495353"/>
              <a:gd name="connsiteY103" fmla="*/ 3263900 h 4140200"/>
              <a:gd name="connsiteX104" fmla="*/ 965200 w 2495353"/>
              <a:gd name="connsiteY104" fmla="*/ 3225800 h 4140200"/>
              <a:gd name="connsiteX105" fmla="*/ 927100 w 2495353"/>
              <a:gd name="connsiteY105" fmla="*/ 3060700 h 4140200"/>
              <a:gd name="connsiteX106" fmla="*/ 914400 w 2495353"/>
              <a:gd name="connsiteY106" fmla="*/ 3022600 h 4140200"/>
              <a:gd name="connsiteX107" fmla="*/ 901700 w 2495353"/>
              <a:gd name="connsiteY107" fmla="*/ 2984500 h 4140200"/>
              <a:gd name="connsiteX108" fmla="*/ 825500 w 2495353"/>
              <a:gd name="connsiteY108" fmla="*/ 2908300 h 4140200"/>
              <a:gd name="connsiteX109" fmla="*/ 800100 w 2495353"/>
              <a:gd name="connsiteY109" fmla="*/ 2870200 h 4140200"/>
              <a:gd name="connsiteX110" fmla="*/ 685800 w 2495353"/>
              <a:gd name="connsiteY110" fmla="*/ 2768600 h 4140200"/>
              <a:gd name="connsiteX111" fmla="*/ 660400 w 2495353"/>
              <a:gd name="connsiteY111" fmla="*/ 2717800 h 4140200"/>
              <a:gd name="connsiteX112" fmla="*/ 609600 w 2495353"/>
              <a:gd name="connsiteY112" fmla="*/ 2641600 h 4140200"/>
              <a:gd name="connsiteX113" fmla="*/ 571500 w 2495353"/>
              <a:gd name="connsiteY113" fmla="*/ 2514600 h 4140200"/>
              <a:gd name="connsiteX114" fmla="*/ 546100 w 2495353"/>
              <a:gd name="connsiteY114" fmla="*/ 2463800 h 4140200"/>
              <a:gd name="connsiteX115" fmla="*/ 520700 w 2495353"/>
              <a:gd name="connsiteY115" fmla="*/ 2349500 h 4140200"/>
              <a:gd name="connsiteX116" fmla="*/ 508000 w 2495353"/>
              <a:gd name="connsiteY116" fmla="*/ 2311400 h 4140200"/>
              <a:gd name="connsiteX117" fmla="*/ 495300 w 2495353"/>
              <a:gd name="connsiteY117" fmla="*/ 2235200 h 4140200"/>
              <a:gd name="connsiteX118" fmla="*/ 508000 w 2495353"/>
              <a:gd name="connsiteY118" fmla="*/ 1930400 h 4140200"/>
              <a:gd name="connsiteX119" fmla="*/ 533400 w 2495353"/>
              <a:gd name="connsiteY119" fmla="*/ 1854200 h 4140200"/>
              <a:gd name="connsiteX120" fmla="*/ 571500 w 2495353"/>
              <a:gd name="connsiteY120" fmla="*/ 1778000 h 4140200"/>
              <a:gd name="connsiteX121" fmla="*/ 609600 w 2495353"/>
              <a:gd name="connsiteY121" fmla="*/ 1727200 h 4140200"/>
              <a:gd name="connsiteX122" fmla="*/ 647700 w 2495353"/>
              <a:gd name="connsiteY122" fmla="*/ 1701800 h 4140200"/>
              <a:gd name="connsiteX123" fmla="*/ 698500 w 2495353"/>
              <a:gd name="connsiteY123" fmla="*/ 1625600 h 4140200"/>
              <a:gd name="connsiteX124" fmla="*/ 723900 w 2495353"/>
              <a:gd name="connsiteY124" fmla="*/ 1587500 h 4140200"/>
              <a:gd name="connsiteX125" fmla="*/ 762000 w 2495353"/>
              <a:gd name="connsiteY125" fmla="*/ 1511300 h 4140200"/>
              <a:gd name="connsiteX126" fmla="*/ 762000 w 2495353"/>
              <a:gd name="connsiteY126" fmla="*/ 1231900 h 4140200"/>
              <a:gd name="connsiteX127" fmla="*/ 723900 w 2495353"/>
              <a:gd name="connsiteY127" fmla="*/ 1206500 h 4140200"/>
              <a:gd name="connsiteX128" fmla="*/ 609600 w 2495353"/>
              <a:gd name="connsiteY128" fmla="*/ 1231900 h 4140200"/>
              <a:gd name="connsiteX129" fmla="*/ 584200 w 2495353"/>
              <a:gd name="connsiteY129" fmla="*/ 1270000 h 4140200"/>
              <a:gd name="connsiteX130" fmla="*/ 508000 w 2495353"/>
              <a:gd name="connsiteY130" fmla="*/ 1333500 h 4140200"/>
              <a:gd name="connsiteX131" fmla="*/ 469900 w 2495353"/>
              <a:gd name="connsiteY131" fmla="*/ 1587500 h 4140200"/>
              <a:gd name="connsiteX132" fmla="*/ 444500 w 2495353"/>
              <a:gd name="connsiteY132" fmla="*/ 1625600 h 4140200"/>
              <a:gd name="connsiteX133" fmla="*/ 406400 w 2495353"/>
              <a:gd name="connsiteY133" fmla="*/ 1676400 h 4140200"/>
              <a:gd name="connsiteX134" fmla="*/ 330200 w 2495353"/>
              <a:gd name="connsiteY134" fmla="*/ 1714500 h 4140200"/>
              <a:gd name="connsiteX135" fmla="*/ 279400 w 2495353"/>
              <a:gd name="connsiteY135" fmla="*/ 1727200 h 4140200"/>
              <a:gd name="connsiteX136" fmla="*/ 177800 w 2495353"/>
              <a:gd name="connsiteY136" fmla="*/ 1714500 h 4140200"/>
              <a:gd name="connsiteX137" fmla="*/ 88900 w 2495353"/>
              <a:gd name="connsiteY137" fmla="*/ 1600200 h 4140200"/>
              <a:gd name="connsiteX138" fmla="*/ 63500 w 2495353"/>
              <a:gd name="connsiteY138" fmla="*/ 1562100 h 4140200"/>
              <a:gd name="connsiteX139" fmla="*/ 38100 w 2495353"/>
              <a:gd name="connsiteY139" fmla="*/ 1485900 h 4140200"/>
              <a:gd name="connsiteX140" fmla="*/ 50800 w 2495353"/>
              <a:gd name="connsiteY140" fmla="*/ 1358900 h 4140200"/>
              <a:gd name="connsiteX141" fmla="*/ 88900 w 2495353"/>
              <a:gd name="connsiteY141" fmla="*/ 1333500 h 414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2495353" h="4140200">
                <a:moveTo>
                  <a:pt x="0" y="1371600"/>
                </a:moveTo>
                <a:cubicBezTo>
                  <a:pt x="38100" y="1367367"/>
                  <a:pt x="78274" y="1372001"/>
                  <a:pt x="114300" y="1358900"/>
                </a:cubicBezTo>
                <a:cubicBezTo>
                  <a:pt x="128645" y="1353684"/>
                  <a:pt x="133501" y="1334748"/>
                  <a:pt x="139700" y="1320800"/>
                </a:cubicBezTo>
                <a:cubicBezTo>
                  <a:pt x="150574" y="1296334"/>
                  <a:pt x="156633" y="1270000"/>
                  <a:pt x="165100" y="1244600"/>
                </a:cubicBezTo>
                <a:cubicBezTo>
                  <a:pt x="169333" y="1231900"/>
                  <a:pt x="170374" y="1217639"/>
                  <a:pt x="177800" y="1206500"/>
                </a:cubicBezTo>
                <a:cubicBezTo>
                  <a:pt x="194733" y="1181100"/>
                  <a:pt x="218947" y="1159260"/>
                  <a:pt x="228600" y="1130300"/>
                </a:cubicBezTo>
                <a:lnTo>
                  <a:pt x="266700" y="1016000"/>
                </a:lnTo>
                <a:cubicBezTo>
                  <a:pt x="275759" y="988823"/>
                  <a:pt x="281629" y="960075"/>
                  <a:pt x="304800" y="939800"/>
                </a:cubicBezTo>
                <a:cubicBezTo>
                  <a:pt x="411582" y="846366"/>
                  <a:pt x="343513" y="914094"/>
                  <a:pt x="419100" y="876300"/>
                </a:cubicBezTo>
                <a:cubicBezTo>
                  <a:pt x="432752" y="869474"/>
                  <a:pt x="442611" y="855389"/>
                  <a:pt x="457200" y="850900"/>
                </a:cubicBezTo>
                <a:cubicBezTo>
                  <a:pt x="561977" y="818661"/>
                  <a:pt x="665877" y="820055"/>
                  <a:pt x="774700" y="812800"/>
                </a:cubicBezTo>
                <a:cubicBezTo>
                  <a:pt x="770467" y="778933"/>
                  <a:pt x="762000" y="745330"/>
                  <a:pt x="762000" y="711200"/>
                </a:cubicBezTo>
                <a:cubicBezTo>
                  <a:pt x="762000" y="627520"/>
                  <a:pt x="776492" y="544308"/>
                  <a:pt x="838200" y="482600"/>
                </a:cubicBezTo>
                <a:cubicBezTo>
                  <a:pt x="850900" y="469900"/>
                  <a:pt x="861356" y="454463"/>
                  <a:pt x="876300" y="444500"/>
                </a:cubicBezTo>
                <a:cubicBezTo>
                  <a:pt x="887439" y="437074"/>
                  <a:pt x="901700" y="436033"/>
                  <a:pt x="914400" y="431800"/>
                </a:cubicBezTo>
                <a:cubicBezTo>
                  <a:pt x="1046291" y="448286"/>
                  <a:pt x="987602" y="425568"/>
                  <a:pt x="1092200" y="495300"/>
                </a:cubicBezTo>
                <a:lnTo>
                  <a:pt x="1130300" y="520700"/>
                </a:lnTo>
                <a:lnTo>
                  <a:pt x="1168400" y="546100"/>
                </a:lnTo>
                <a:lnTo>
                  <a:pt x="1193800" y="622300"/>
                </a:lnTo>
                <a:cubicBezTo>
                  <a:pt x="1198033" y="635000"/>
                  <a:pt x="1193800" y="656167"/>
                  <a:pt x="1206500" y="660400"/>
                </a:cubicBezTo>
                <a:lnTo>
                  <a:pt x="1244600" y="673100"/>
                </a:lnTo>
                <a:cubicBezTo>
                  <a:pt x="1265275" y="669654"/>
                  <a:pt x="1332102" y="662588"/>
                  <a:pt x="1358900" y="647700"/>
                </a:cubicBezTo>
                <a:cubicBezTo>
                  <a:pt x="1436292" y="604704"/>
                  <a:pt x="1410501" y="599875"/>
                  <a:pt x="1473200" y="584200"/>
                </a:cubicBezTo>
                <a:cubicBezTo>
                  <a:pt x="1494141" y="578965"/>
                  <a:pt x="1515875" y="577180"/>
                  <a:pt x="1536700" y="571500"/>
                </a:cubicBezTo>
                <a:cubicBezTo>
                  <a:pt x="1562531" y="564455"/>
                  <a:pt x="1612900" y="546100"/>
                  <a:pt x="1612900" y="546100"/>
                </a:cubicBezTo>
                <a:cubicBezTo>
                  <a:pt x="1617133" y="529167"/>
                  <a:pt x="1614106" y="508436"/>
                  <a:pt x="1625600" y="495300"/>
                </a:cubicBezTo>
                <a:cubicBezTo>
                  <a:pt x="1645702" y="472326"/>
                  <a:pt x="1677378" y="462816"/>
                  <a:pt x="1701800" y="444500"/>
                </a:cubicBezTo>
                <a:cubicBezTo>
                  <a:pt x="1718733" y="431800"/>
                  <a:pt x="1735376" y="418703"/>
                  <a:pt x="1752600" y="406400"/>
                </a:cubicBezTo>
                <a:cubicBezTo>
                  <a:pt x="1765020" y="397528"/>
                  <a:pt x="1778974" y="390771"/>
                  <a:pt x="1790700" y="381000"/>
                </a:cubicBezTo>
                <a:cubicBezTo>
                  <a:pt x="1804498" y="369502"/>
                  <a:pt x="1814623" y="353927"/>
                  <a:pt x="1828800" y="342900"/>
                </a:cubicBezTo>
                <a:lnTo>
                  <a:pt x="1943100" y="266700"/>
                </a:lnTo>
                <a:lnTo>
                  <a:pt x="1981200" y="241300"/>
                </a:lnTo>
                <a:cubicBezTo>
                  <a:pt x="1993900" y="232833"/>
                  <a:pt x="2008507" y="226693"/>
                  <a:pt x="2019300" y="215900"/>
                </a:cubicBezTo>
                <a:cubicBezTo>
                  <a:pt x="2032000" y="203200"/>
                  <a:pt x="2045902" y="191598"/>
                  <a:pt x="2057400" y="177800"/>
                </a:cubicBezTo>
                <a:cubicBezTo>
                  <a:pt x="2067171" y="166074"/>
                  <a:pt x="2072007" y="150493"/>
                  <a:pt x="2082800" y="139700"/>
                </a:cubicBezTo>
                <a:cubicBezTo>
                  <a:pt x="2093593" y="128907"/>
                  <a:pt x="2108200" y="122767"/>
                  <a:pt x="2120900" y="114300"/>
                </a:cubicBezTo>
                <a:cubicBezTo>
                  <a:pt x="2129367" y="101600"/>
                  <a:pt x="2135507" y="86993"/>
                  <a:pt x="2146300" y="76200"/>
                </a:cubicBezTo>
                <a:cubicBezTo>
                  <a:pt x="2180838" y="41662"/>
                  <a:pt x="2229450" y="38555"/>
                  <a:pt x="2273300" y="25400"/>
                </a:cubicBezTo>
                <a:cubicBezTo>
                  <a:pt x="2298945" y="17707"/>
                  <a:pt x="2349500" y="0"/>
                  <a:pt x="2349500" y="0"/>
                </a:cubicBezTo>
                <a:cubicBezTo>
                  <a:pt x="2374900" y="8467"/>
                  <a:pt x="2417233" y="0"/>
                  <a:pt x="2425700" y="25400"/>
                </a:cubicBezTo>
                <a:lnTo>
                  <a:pt x="2451100" y="101600"/>
                </a:lnTo>
                <a:cubicBezTo>
                  <a:pt x="2455333" y="114300"/>
                  <a:pt x="2460553" y="126713"/>
                  <a:pt x="2463800" y="139700"/>
                </a:cubicBezTo>
                <a:cubicBezTo>
                  <a:pt x="2481735" y="211441"/>
                  <a:pt x="2473077" y="173384"/>
                  <a:pt x="2489200" y="254000"/>
                </a:cubicBezTo>
                <a:cubicBezTo>
                  <a:pt x="2479458" y="429356"/>
                  <a:pt x="2536408" y="457438"/>
                  <a:pt x="2425700" y="520700"/>
                </a:cubicBezTo>
                <a:cubicBezTo>
                  <a:pt x="2414077" y="527342"/>
                  <a:pt x="2400300" y="529167"/>
                  <a:pt x="2387600" y="533400"/>
                </a:cubicBezTo>
                <a:cubicBezTo>
                  <a:pt x="2362200" y="529167"/>
                  <a:pt x="2336382" y="526945"/>
                  <a:pt x="2311400" y="520700"/>
                </a:cubicBezTo>
                <a:cubicBezTo>
                  <a:pt x="2285425" y="514206"/>
                  <a:pt x="2235200" y="495300"/>
                  <a:pt x="2235200" y="495300"/>
                </a:cubicBezTo>
                <a:cubicBezTo>
                  <a:pt x="2205567" y="499533"/>
                  <a:pt x="2171554" y="491929"/>
                  <a:pt x="2146300" y="508000"/>
                </a:cubicBezTo>
                <a:cubicBezTo>
                  <a:pt x="2120546" y="524389"/>
                  <a:pt x="2112433" y="558800"/>
                  <a:pt x="2095500" y="584200"/>
                </a:cubicBezTo>
                <a:cubicBezTo>
                  <a:pt x="2087033" y="596900"/>
                  <a:pt x="2084580" y="617473"/>
                  <a:pt x="2070100" y="622300"/>
                </a:cubicBezTo>
                <a:lnTo>
                  <a:pt x="2032000" y="635000"/>
                </a:lnTo>
                <a:cubicBezTo>
                  <a:pt x="2000186" y="658860"/>
                  <a:pt x="1967865" y="679360"/>
                  <a:pt x="1943100" y="711200"/>
                </a:cubicBezTo>
                <a:cubicBezTo>
                  <a:pt x="1924358" y="735297"/>
                  <a:pt x="1909233" y="762000"/>
                  <a:pt x="1892300" y="787400"/>
                </a:cubicBezTo>
                <a:lnTo>
                  <a:pt x="1841500" y="863600"/>
                </a:lnTo>
                <a:lnTo>
                  <a:pt x="1790700" y="939800"/>
                </a:lnTo>
                <a:lnTo>
                  <a:pt x="1765300" y="977900"/>
                </a:lnTo>
                <a:cubicBezTo>
                  <a:pt x="1761067" y="1066800"/>
                  <a:pt x="1759697" y="1155883"/>
                  <a:pt x="1752600" y="1244600"/>
                </a:cubicBezTo>
                <a:cubicBezTo>
                  <a:pt x="1751208" y="1261999"/>
                  <a:pt x="1741939" y="1278065"/>
                  <a:pt x="1739900" y="1295400"/>
                </a:cubicBezTo>
                <a:cubicBezTo>
                  <a:pt x="1733451" y="1350218"/>
                  <a:pt x="1731433" y="1405467"/>
                  <a:pt x="1727200" y="1460500"/>
                </a:cubicBezTo>
                <a:cubicBezTo>
                  <a:pt x="1731433" y="1519767"/>
                  <a:pt x="1725489" y="1580656"/>
                  <a:pt x="1739900" y="1638300"/>
                </a:cubicBezTo>
                <a:cubicBezTo>
                  <a:pt x="1743602" y="1653108"/>
                  <a:pt x="1768465" y="1651781"/>
                  <a:pt x="1778000" y="1663700"/>
                </a:cubicBezTo>
                <a:cubicBezTo>
                  <a:pt x="1786363" y="1674153"/>
                  <a:pt x="1784713" y="1689826"/>
                  <a:pt x="1790700" y="1701800"/>
                </a:cubicBezTo>
                <a:cubicBezTo>
                  <a:pt x="1797526" y="1715452"/>
                  <a:pt x="1807633" y="1727200"/>
                  <a:pt x="1816100" y="1739900"/>
                </a:cubicBezTo>
                <a:lnTo>
                  <a:pt x="1841500" y="1841500"/>
                </a:lnTo>
                <a:cubicBezTo>
                  <a:pt x="1845733" y="1858433"/>
                  <a:pt x="1850777" y="1875184"/>
                  <a:pt x="1854200" y="1892300"/>
                </a:cubicBezTo>
                <a:lnTo>
                  <a:pt x="1866900" y="1955800"/>
                </a:lnTo>
                <a:cubicBezTo>
                  <a:pt x="1876435" y="2070223"/>
                  <a:pt x="1875709" y="2097554"/>
                  <a:pt x="1892300" y="2197100"/>
                </a:cubicBezTo>
                <a:cubicBezTo>
                  <a:pt x="1915705" y="2337531"/>
                  <a:pt x="1893163" y="2200553"/>
                  <a:pt x="1917700" y="2298700"/>
                </a:cubicBezTo>
                <a:cubicBezTo>
                  <a:pt x="1943889" y="2403455"/>
                  <a:pt x="1917025" y="2321739"/>
                  <a:pt x="1943100" y="2413000"/>
                </a:cubicBezTo>
                <a:cubicBezTo>
                  <a:pt x="1946778" y="2425872"/>
                  <a:pt x="1952278" y="2438185"/>
                  <a:pt x="1955800" y="2451100"/>
                </a:cubicBezTo>
                <a:cubicBezTo>
                  <a:pt x="1964985" y="2484779"/>
                  <a:pt x="1972733" y="2518833"/>
                  <a:pt x="1981200" y="2552700"/>
                </a:cubicBezTo>
                <a:lnTo>
                  <a:pt x="1993900" y="2603500"/>
                </a:lnTo>
                <a:lnTo>
                  <a:pt x="2006600" y="2654300"/>
                </a:lnTo>
                <a:cubicBezTo>
                  <a:pt x="2010833" y="2819400"/>
                  <a:pt x="2011967" y="2984609"/>
                  <a:pt x="2019300" y="3149600"/>
                </a:cubicBezTo>
                <a:cubicBezTo>
                  <a:pt x="2022224" y="3215392"/>
                  <a:pt x="2034326" y="3219544"/>
                  <a:pt x="2044700" y="3276600"/>
                </a:cubicBezTo>
                <a:cubicBezTo>
                  <a:pt x="2062687" y="3375528"/>
                  <a:pt x="2048496" y="3340688"/>
                  <a:pt x="2070100" y="3416300"/>
                </a:cubicBezTo>
                <a:cubicBezTo>
                  <a:pt x="2073778" y="3429172"/>
                  <a:pt x="2075374" y="3443261"/>
                  <a:pt x="2082800" y="3454400"/>
                </a:cubicBezTo>
                <a:cubicBezTo>
                  <a:pt x="2092763" y="3469344"/>
                  <a:pt x="2109402" y="3478702"/>
                  <a:pt x="2120900" y="3492500"/>
                </a:cubicBezTo>
                <a:cubicBezTo>
                  <a:pt x="2220818" y="3612401"/>
                  <a:pt x="2082630" y="3454144"/>
                  <a:pt x="2159000" y="3568700"/>
                </a:cubicBezTo>
                <a:cubicBezTo>
                  <a:pt x="2186827" y="3610441"/>
                  <a:pt x="2200058" y="3602915"/>
                  <a:pt x="2235200" y="3632200"/>
                </a:cubicBezTo>
                <a:cubicBezTo>
                  <a:pt x="2279964" y="3669504"/>
                  <a:pt x="2288699" y="3693398"/>
                  <a:pt x="2324100" y="3746500"/>
                </a:cubicBezTo>
                <a:cubicBezTo>
                  <a:pt x="2332567" y="3759200"/>
                  <a:pt x="2338707" y="3773807"/>
                  <a:pt x="2349500" y="3784600"/>
                </a:cubicBezTo>
                <a:cubicBezTo>
                  <a:pt x="2373426" y="3808526"/>
                  <a:pt x="2398855" y="3828974"/>
                  <a:pt x="2413000" y="3860800"/>
                </a:cubicBezTo>
                <a:cubicBezTo>
                  <a:pt x="2423874" y="3885266"/>
                  <a:pt x="2438400" y="3937000"/>
                  <a:pt x="2438400" y="3937000"/>
                </a:cubicBezTo>
                <a:cubicBezTo>
                  <a:pt x="2434167" y="3987800"/>
                  <a:pt x="2432437" y="4038871"/>
                  <a:pt x="2425700" y="4089400"/>
                </a:cubicBezTo>
                <a:cubicBezTo>
                  <a:pt x="2423931" y="4102670"/>
                  <a:pt x="2422466" y="4118034"/>
                  <a:pt x="2413000" y="4127500"/>
                </a:cubicBezTo>
                <a:cubicBezTo>
                  <a:pt x="2403534" y="4136966"/>
                  <a:pt x="2387600" y="4135967"/>
                  <a:pt x="2374900" y="4140200"/>
                </a:cubicBezTo>
                <a:cubicBezTo>
                  <a:pt x="2336152" y="4137617"/>
                  <a:pt x="2147903" y="4128751"/>
                  <a:pt x="2082800" y="4114800"/>
                </a:cubicBezTo>
                <a:cubicBezTo>
                  <a:pt x="2056620" y="4109190"/>
                  <a:pt x="2028877" y="4104252"/>
                  <a:pt x="2006600" y="4089400"/>
                </a:cubicBezTo>
                <a:lnTo>
                  <a:pt x="1892300" y="4013200"/>
                </a:lnTo>
                <a:lnTo>
                  <a:pt x="1854200" y="3987800"/>
                </a:lnTo>
                <a:cubicBezTo>
                  <a:pt x="1797619" y="3893498"/>
                  <a:pt x="1833554" y="3941754"/>
                  <a:pt x="1739900" y="3848100"/>
                </a:cubicBezTo>
                <a:lnTo>
                  <a:pt x="1701800" y="3810000"/>
                </a:lnTo>
                <a:cubicBezTo>
                  <a:pt x="1689100" y="3797300"/>
                  <a:pt x="1678644" y="3781863"/>
                  <a:pt x="1663700" y="3771900"/>
                </a:cubicBezTo>
                <a:lnTo>
                  <a:pt x="1625600" y="3746500"/>
                </a:lnTo>
                <a:cubicBezTo>
                  <a:pt x="1609791" y="3722786"/>
                  <a:pt x="1587984" y="3684680"/>
                  <a:pt x="1562100" y="3670300"/>
                </a:cubicBezTo>
                <a:cubicBezTo>
                  <a:pt x="1479544" y="3624435"/>
                  <a:pt x="1324376" y="3635926"/>
                  <a:pt x="1257300" y="3632200"/>
                </a:cubicBezTo>
                <a:cubicBezTo>
                  <a:pt x="1244600" y="3627967"/>
                  <a:pt x="1230902" y="3626001"/>
                  <a:pt x="1219200" y="3619500"/>
                </a:cubicBezTo>
                <a:cubicBezTo>
                  <a:pt x="1192515" y="3604675"/>
                  <a:pt x="1143000" y="3568700"/>
                  <a:pt x="1143000" y="3568700"/>
                </a:cubicBezTo>
                <a:cubicBezTo>
                  <a:pt x="1134533" y="3556000"/>
                  <a:pt x="1127371" y="3542326"/>
                  <a:pt x="1117600" y="3530600"/>
                </a:cubicBezTo>
                <a:cubicBezTo>
                  <a:pt x="1106102" y="3516802"/>
                  <a:pt x="1089463" y="3507444"/>
                  <a:pt x="1079500" y="3492500"/>
                </a:cubicBezTo>
                <a:cubicBezTo>
                  <a:pt x="1072074" y="3481361"/>
                  <a:pt x="1073301" y="3466102"/>
                  <a:pt x="1066800" y="3454400"/>
                </a:cubicBezTo>
                <a:cubicBezTo>
                  <a:pt x="1051975" y="3427715"/>
                  <a:pt x="1025653" y="3407160"/>
                  <a:pt x="1016000" y="3378200"/>
                </a:cubicBezTo>
                <a:lnTo>
                  <a:pt x="977900" y="3263900"/>
                </a:lnTo>
                <a:lnTo>
                  <a:pt x="965200" y="3225800"/>
                </a:lnTo>
                <a:cubicBezTo>
                  <a:pt x="948714" y="3110395"/>
                  <a:pt x="961966" y="3165298"/>
                  <a:pt x="927100" y="3060700"/>
                </a:cubicBezTo>
                <a:lnTo>
                  <a:pt x="914400" y="3022600"/>
                </a:lnTo>
                <a:cubicBezTo>
                  <a:pt x="910167" y="3009900"/>
                  <a:pt x="911166" y="2993966"/>
                  <a:pt x="901700" y="2984500"/>
                </a:cubicBezTo>
                <a:cubicBezTo>
                  <a:pt x="876300" y="2959100"/>
                  <a:pt x="845425" y="2938188"/>
                  <a:pt x="825500" y="2908300"/>
                </a:cubicBezTo>
                <a:cubicBezTo>
                  <a:pt x="817033" y="2895600"/>
                  <a:pt x="810241" y="2881608"/>
                  <a:pt x="800100" y="2870200"/>
                </a:cubicBezTo>
                <a:cubicBezTo>
                  <a:pt x="736832" y="2799024"/>
                  <a:pt x="743707" y="2807205"/>
                  <a:pt x="685800" y="2768600"/>
                </a:cubicBezTo>
                <a:cubicBezTo>
                  <a:pt x="677333" y="2751667"/>
                  <a:pt x="670140" y="2734034"/>
                  <a:pt x="660400" y="2717800"/>
                </a:cubicBezTo>
                <a:cubicBezTo>
                  <a:pt x="644694" y="2691623"/>
                  <a:pt x="609600" y="2641600"/>
                  <a:pt x="609600" y="2641600"/>
                </a:cubicBezTo>
                <a:cubicBezTo>
                  <a:pt x="600485" y="2605140"/>
                  <a:pt x="586960" y="2545520"/>
                  <a:pt x="571500" y="2514600"/>
                </a:cubicBezTo>
                <a:cubicBezTo>
                  <a:pt x="563033" y="2497667"/>
                  <a:pt x="552747" y="2481527"/>
                  <a:pt x="546100" y="2463800"/>
                </a:cubicBezTo>
                <a:cubicBezTo>
                  <a:pt x="536322" y="2437725"/>
                  <a:pt x="526735" y="2373640"/>
                  <a:pt x="520700" y="2349500"/>
                </a:cubicBezTo>
                <a:cubicBezTo>
                  <a:pt x="517453" y="2336513"/>
                  <a:pt x="510904" y="2324468"/>
                  <a:pt x="508000" y="2311400"/>
                </a:cubicBezTo>
                <a:cubicBezTo>
                  <a:pt x="502414" y="2286263"/>
                  <a:pt x="499533" y="2260600"/>
                  <a:pt x="495300" y="2235200"/>
                </a:cubicBezTo>
                <a:cubicBezTo>
                  <a:pt x="499533" y="2133600"/>
                  <a:pt x="497882" y="2031583"/>
                  <a:pt x="508000" y="1930400"/>
                </a:cubicBezTo>
                <a:cubicBezTo>
                  <a:pt x="510664" y="1903759"/>
                  <a:pt x="524933" y="1879600"/>
                  <a:pt x="533400" y="1854200"/>
                </a:cubicBezTo>
                <a:cubicBezTo>
                  <a:pt x="549127" y="1807018"/>
                  <a:pt x="540726" y="1821084"/>
                  <a:pt x="571500" y="1778000"/>
                </a:cubicBezTo>
                <a:cubicBezTo>
                  <a:pt x="583803" y="1760776"/>
                  <a:pt x="594633" y="1742167"/>
                  <a:pt x="609600" y="1727200"/>
                </a:cubicBezTo>
                <a:cubicBezTo>
                  <a:pt x="620393" y="1716407"/>
                  <a:pt x="635000" y="1710267"/>
                  <a:pt x="647700" y="1701800"/>
                </a:cubicBezTo>
                <a:lnTo>
                  <a:pt x="698500" y="1625600"/>
                </a:lnTo>
                <a:cubicBezTo>
                  <a:pt x="706967" y="1612900"/>
                  <a:pt x="719073" y="1601980"/>
                  <a:pt x="723900" y="1587500"/>
                </a:cubicBezTo>
                <a:cubicBezTo>
                  <a:pt x="741427" y="1534920"/>
                  <a:pt x="729174" y="1560539"/>
                  <a:pt x="762000" y="1511300"/>
                </a:cubicBezTo>
                <a:cubicBezTo>
                  <a:pt x="788694" y="1404523"/>
                  <a:pt x="795411" y="1398956"/>
                  <a:pt x="762000" y="1231900"/>
                </a:cubicBezTo>
                <a:cubicBezTo>
                  <a:pt x="759007" y="1216933"/>
                  <a:pt x="736600" y="1214967"/>
                  <a:pt x="723900" y="1206500"/>
                </a:cubicBezTo>
                <a:cubicBezTo>
                  <a:pt x="723120" y="1206630"/>
                  <a:pt x="626055" y="1218736"/>
                  <a:pt x="609600" y="1231900"/>
                </a:cubicBezTo>
                <a:cubicBezTo>
                  <a:pt x="597681" y="1241435"/>
                  <a:pt x="593971" y="1258274"/>
                  <a:pt x="584200" y="1270000"/>
                </a:cubicBezTo>
                <a:cubicBezTo>
                  <a:pt x="553642" y="1306670"/>
                  <a:pt x="545462" y="1308525"/>
                  <a:pt x="508000" y="1333500"/>
                </a:cubicBezTo>
                <a:cubicBezTo>
                  <a:pt x="436854" y="1440219"/>
                  <a:pt x="510689" y="1315574"/>
                  <a:pt x="469900" y="1587500"/>
                </a:cubicBezTo>
                <a:cubicBezTo>
                  <a:pt x="467636" y="1602595"/>
                  <a:pt x="453372" y="1613180"/>
                  <a:pt x="444500" y="1625600"/>
                </a:cubicBezTo>
                <a:cubicBezTo>
                  <a:pt x="432197" y="1642824"/>
                  <a:pt x="421367" y="1661433"/>
                  <a:pt x="406400" y="1676400"/>
                </a:cubicBezTo>
                <a:cubicBezTo>
                  <a:pt x="384136" y="1698664"/>
                  <a:pt x="359122" y="1706237"/>
                  <a:pt x="330200" y="1714500"/>
                </a:cubicBezTo>
                <a:cubicBezTo>
                  <a:pt x="313417" y="1719295"/>
                  <a:pt x="296333" y="1722967"/>
                  <a:pt x="279400" y="1727200"/>
                </a:cubicBezTo>
                <a:cubicBezTo>
                  <a:pt x="245533" y="1722967"/>
                  <a:pt x="209875" y="1726164"/>
                  <a:pt x="177800" y="1714500"/>
                </a:cubicBezTo>
                <a:cubicBezTo>
                  <a:pt x="151538" y="1704950"/>
                  <a:pt x="92853" y="1606129"/>
                  <a:pt x="88900" y="1600200"/>
                </a:cubicBezTo>
                <a:cubicBezTo>
                  <a:pt x="80433" y="1587500"/>
                  <a:pt x="68327" y="1576580"/>
                  <a:pt x="63500" y="1562100"/>
                </a:cubicBezTo>
                <a:lnTo>
                  <a:pt x="38100" y="1485900"/>
                </a:lnTo>
                <a:cubicBezTo>
                  <a:pt x="42333" y="1443567"/>
                  <a:pt x="41233" y="1400355"/>
                  <a:pt x="50800" y="1358900"/>
                </a:cubicBezTo>
                <a:cubicBezTo>
                  <a:pt x="64263" y="1300561"/>
                  <a:pt x="71392" y="1315992"/>
                  <a:pt x="88900" y="13335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83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2269" y="2438400"/>
            <a:ext cx="4124995" cy="34506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entury Gothic" pitchFamily="34" charset="0"/>
              </a:rPr>
              <a:t>I can study just the person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HAVE BOUNDARIES</a:t>
            </a:r>
            <a:endParaRPr lang="en-US" dirty="0"/>
          </a:p>
        </p:txBody>
      </p:sp>
      <p:pic>
        <p:nvPicPr>
          <p:cNvPr id="14339" name="Picture 3" descr="C:\Users\Owner\AppData\Local\Microsoft\Windows\Temporary Internet Files\Content.IE5\M6YY00VA\MP9003875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990088" cy="419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5041900" y="1854200"/>
            <a:ext cx="2717800" cy="3835400"/>
          </a:xfrm>
          <a:custGeom>
            <a:avLst/>
            <a:gdLst>
              <a:gd name="connsiteX0" fmla="*/ 50800 w 2717800"/>
              <a:gd name="connsiteY0" fmla="*/ 1536700 h 3835400"/>
              <a:gd name="connsiteX1" fmla="*/ 63500 w 2717800"/>
              <a:gd name="connsiteY1" fmla="*/ 1447800 h 3835400"/>
              <a:gd name="connsiteX2" fmla="*/ 165100 w 2717800"/>
              <a:gd name="connsiteY2" fmla="*/ 1295400 h 3835400"/>
              <a:gd name="connsiteX3" fmla="*/ 254000 w 2717800"/>
              <a:gd name="connsiteY3" fmla="*/ 1231900 h 3835400"/>
              <a:gd name="connsiteX4" fmla="*/ 330200 w 2717800"/>
              <a:gd name="connsiteY4" fmla="*/ 1219200 h 3835400"/>
              <a:gd name="connsiteX5" fmla="*/ 368300 w 2717800"/>
              <a:gd name="connsiteY5" fmla="*/ 1206500 h 3835400"/>
              <a:gd name="connsiteX6" fmla="*/ 393700 w 2717800"/>
              <a:gd name="connsiteY6" fmla="*/ 1168400 h 3835400"/>
              <a:gd name="connsiteX7" fmla="*/ 419100 w 2717800"/>
              <a:gd name="connsiteY7" fmla="*/ 1092200 h 3835400"/>
              <a:gd name="connsiteX8" fmla="*/ 431800 w 2717800"/>
              <a:gd name="connsiteY8" fmla="*/ 1054100 h 3835400"/>
              <a:gd name="connsiteX9" fmla="*/ 444500 w 2717800"/>
              <a:gd name="connsiteY9" fmla="*/ 1003300 h 3835400"/>
              <a:gd name="connsiteX10" fmla="*/ 520700 w 2717800"/>
              <a:gd name="connsiteY10" fmla="*/ 977900 h 3835400"/>
              <a:gd name="connsiteX11" fmla="*/ 762000 w 2717800"/>
              <a:gd name="connsiteY11" fmla="*/ 977900 h 3835400"/>
              <a:gd name="connsiteX12" fmla="*/ 787400 w 2717800"/>
              <a:gd name="connsiteY12" fmla="*/ 939800 h 3835400"/>
              <a:gd name="connsiteX13" fmla="*/ 812800 w 2717800"/>
              <a:gd name="connsiteY13" fmla="*/ 863600 h 3835400"/>
              <a:gd name="connsiteX14" fmla="*/ 838200 w 2717800"/>
              <a:gd name="connsiteY14" fmla="*/ 812800 h 3835400"/>
              <a:gd name="connsiteX15" fmla="*/ 863600 w 2717800"/>
              <a:gd name="connsiteY15" fmla="*/ 736600 h 3835400"/>
              <a:gd name="connsiteX16" fmla="*/ 914400 w 2717800"/>
              <a:gd name="connsiteY16" fmla="*/ 660400 h 3835400"/>
              <a:gd name="connsiteX17" fmla="*/ 1016000 w 2717800"/>
              <a:gd name="connsiteY17" fmla="*/ 571500 h 3835400"/>
              <a:gd name="connsiteX18" fmla="*/ 1130300 w 2717800"/>
              <a:gd name="connsiteY18" fmla="*/ 546100 h 3835400"/>
              <a:gd name="connsiteX19" fmla="*/ 1206500 w 2717800"/>
              <a:gd name="connsiteY19" fmla="*/ 558800 h 3835400"/>
              <a:gd name="connsiteX20" fmla="*/ 1295400 w 2717800"/>
              <a:gd name="connsiteY20" fmla="*/ 571500 h 3835400"/>
              <a:gd name="connsiteX21" fmla="*/ 1333500 w 2717800"/>
              <a:gd name="connsiteY21" fmla="*/ 584200 h 3835400"/>
              <a:gd name="connsiteX22" fmla="*/ 1422400 w 2717800"/>
              <a:gd name="connsiteY22" fmla="*/ 609600 h 3835400"/>
              <a:gd name="connsiteX23" fmla="*/ 1447800 w 2717800"/>
              <a:gd name="connsiteY23" fmla="*/ 647700 h 3835400"/>
              <a:gd name="connsiteX24" fmla="*/ 1460500 w 2717800"/>
              <a:gd name="connsiteY24" fmla="*/ 723900 h 3835400"/>
              <a:gd name="connsiteX25" fmla="*/ 1473200 w 2717800"/>
              <a:gd name="connsiteY25" fmla="*/ 762000 h 3835400"/>
              <a:gd name="connsiteX26" fmla="*/ 1511300 w 2717800"/>
              <a:gd name="connsiteY26" fmla="*/ 774700 h 3835400"/>
              <a:gd name="connsiteX27" fmla="*/ 1549400 w 2717800"/>
              <a:gd name="connsiteY27" fmla="*/ 762000 h 3835400"/>
              <a:gd name="connsiteX28" fmla="*/ 1638300 w 2717800"/>
              <a:gd name="connsiteY28" fmla="*/ 685800 h 3835400"/>
              <a:gd name="connsiteX29" fmla="*/ 1727200 w 2717800"/>
              <a:gd name="connsiteY29" fmla="*/ 571500 h 3835400"/>
              <a:gd name="connsiteX30" fmla="*/ 1765300 w 2717800"/>
              <a:gd name="connsiteY30" fmla="*/ 546100 h 3835400"/>
              <a:gd name="connsiteX31" fmla="*/ 1866900 w 2717800"/>
              <a:gd name="connsiteY31" fmla="*/ 520700 h 3835400"/>
              <a:gd name="connsiteX32" fmla="*/ 1968500 w 2717800"/>
              <a:gd name="connsiteY32" fmla="*/ 495300 h 3835400"/>
              <a:gd name="connsiteX33" fmla="*/ 2019300 w 2717800"/>
              <a:gd name="connsiteY33" fmla="*/ 482600 h 3835400"/>
              <a:gd name="connsiteX34" fmla="*/ 2095500 w 2717800"/>
              <a:gd name="connsiteY34" fmla="*/ 444500 h 3835400"/>
              <a:gd name="connsiteX35" fmla="*/ 2133600 w 2717800"/>
              <a:gd name="connsiteY35" fmla="*/ 431800 h 3835400"/>
              <a:gd name="connsiteX36" fmla="*/ 2222500 w 2717800"/>
              <a:gd name="connsiteY36" fmla="*/ 381000 h 3835400"/>
              <a:gd name="connsiteX37" fmla="*/ 2298700 w 2717800"/>
              <a:gd name="connsiteY37" fmla="*/ 355600 h 3835400"/>
              <a:gd name="connsiteX38" fmla="*/ 2336800 w 2717800"/>
              <a:gd name="connsiteY38" fmla="*/ 342900 h 3835400"/>
              <a:gd name="connsiteX39" fmla="*/ 2463800 w 2717800"/>
              <a:gd name="connsiteY39" fmla="*/ 254000 h 3835400"/>
              <a:gd name="connsiteX40" fmla="*/ 2514600 w 2717800"/>
              <a:gd name="connsiteY40" fmla="*/ 12700 h 3835400"/>
              <a:gd name="connsiteX41" fmla="*/ 2552700 w 2717800"/>
              <a:gd name="connsiteY41" fmla="*/ 0 h 3835400"/>
              <a:gd name="connsiteX42" fmla="*/ 2603500 w 2717800"/>
              <a:gd name="connsiteY42" fmla="*/ 25400 h 3835400"/>
              <a:gd name="connsiteX43" fmla="*/ 2654300 w 2717800"/>
              <a:gd name="connsiteY43" fmla="*/ 114300 h 3835400"/>
              <a:gd name="connsiteX44" fmla="*/ 2667000 w 2717800"/>
              <a:gd name="connsiteY44" fmla="*/ 203200 h 3835400"/>
              <a:gd name="connsiteX45" fmla="*/ 2679700 w 2717800"/>
              <a:gd name="connsiteY45" fmla="*/ 368300 h 3835400"/>
              <a:gd name="connsiteX46" fmla="*/ 2692400 w 2717800"/>
              <a:gd name="connsiteY46" fmla="*/ 431800 h 3835400"/>
              <a:gd name="connsiteX47" fmla="*/ 2717800 w 2717800"/>
              <a:gd name="connsiteY47" fmla="*/ 520700 h 3835400"/>
              <a:gd name="connsiteX48" fmla="*/ 2705100 w 2717800"/>
              <a:gd name="connsiteY48" fmla="*/ 660400 h 3835400"/>
              <a:gd name="connsiteX49" fmla="*/ 2654300 w 2717800"/>
              <a:gd name="connsiteY49" fmla="*/ 698500 h 3835400"/>
              <a:gd name="connsiteX50" fmla="*/ 2413000 w 2717800"/>
              <a:gd name="connsiteY50" fmla="*/ 711200 h 3835400"/>
              <a:gd name="connsiteX51" fmla="*/ 2336800 w 2717800"/>
              <a:gd name="connsiteY51" fmla="*/ 787400 h 3835400"/>
              <a:gd name="connsiteX52" fmla="*/ 2247900 w 2717800"/>
              <a:gd name="connsiteY52" fmla="*/ 850900 h 3835400"/>
              <a:gd name="connsiteX53" fmla="*/ 2209800 w 2717800"/>
              <a:gd name="connsiteY53" fmla="*/ 876300 h 3835400"/>
              <a:gd name="connsiteX54" fmla="*/ 2171700 w 2717800"/>
              <a:gd name="connsiteY54" fmla="*/ 952500 h 3835400"/>
              <a:gd name="connsiteX55" fmla="*/ 2146300 w 2717800"/>
              <a:gd name="connsiteY55" fmla="*/ 990600 h 3835400"/>
              <a:gd name="connsiteX56" fmla="*/ 2133600 w 2717800"/>
              <a:gd name="connsiteY56" fmla="*/ 1028700 h 3835400"/>
              <a:gd name="connsiteX57" fmla="*/ 2095500 w 2717800"/>
              <a:gd name="connsiteY57" fmla="*/ 1104900 h 3835400"/>
              <a:gd name="connsiteX58" fmla="*/ 2082800 w 2717800"/>
              <a:gd name="connsiteY58" fmla="*/ 1168400 h 3835400"/>
              <a:gd name="connsiteX59" fmla="*/ 2057400 w 2717800"/>
              <a:gd name="connsiteY59" fmla="*/ 1244600 h 3835400"/>
              <a:gd name="connsiteX60" fmla="*/ 2032000 w 2717800"/>
              <a:gd name="connsiteY60" fmla="*/ 1587500 h 3835400"/>
              <a:gd name="connsiteX61" fmla="*/ 2044700 w 2717800"/>
              <a:gd name="connsiteY61" fmla="*/ 1816100 h 3835400"/>
              <a:gd name="connsiteX62" fmla="*/ 2070100 w 2717800"/>
              <a:gd name="connsiteY62" fmla="*/ 1905000 h 3835400"/>
              <a:gd name="connsiteX63" fmla="*/ 2095500 w 2717800"/>
              <a:gd name="connsiteY63" fmla="*/ 1943100 h 3835400"/>
              <a:gd name="connsiteX64" fmla="*/ 2108200 w 2717800"/>
              <a:gd name="connsiteY64" fmla="*/ 1981200 h 3835400"/>
              <a:gd name="connsiteX65" fmla="*/ 2133600 w 2717800"/>
              <a:gd name="connsiteY65" fmla="*/ 2032000 h 3835400"/>
              <a:gd name="connsiteX66" fmla="*/ 2159000 w 2717800"/>
              <a:gd name="connsiteY66" fmla="*/ 2133600 h 3835400"/>
              <a:gd name="connsiteX67" fmla="*/ 2184400 w 2717800"/>
              <a:gd name="connsiteY67" fmla="*/ 2336800 h 3835400"/>
              <a:gd name="connsiteX68" fmla="*/ 2197100 w 2717800"/>
              <a:gd name="connsiteY68" fmla="*/ 2425700 h 3835400"/>
              <a:gd name="connsiteX69" fmla="*/ 2209800 w 2717800"/>
              <a:gd name="connsiteY69" fmla="*/ 2552700 h 3835400"/>
              <a:gd name="connsiteX70" fmla="*/ 2235200 w 2717800"/>
              <a:gd name="connsiteY70" fmla="*/ 2692400 h 3835400"/>
              <a:gd name="connsiteX71" fmla="*/ 2260600 w 2717800"/>
              <a:gd name="connsiteY71" fmla="*/ 2794000 h 3835400"/>
              <a:gd name="connsiteX72" fmla="*/ 2286000 w 2717800"/>
              <a:gd name="connsiteY72" fmla="*/ 2946400 h 3835400"/>
              <a:gd name="connsiteX73" fmla="*/ 2273300 w 2717800"/>
              <a:gd name="connsiteY73" fmla="*/ 3302000 h 3835400"/>
              <a:gd name="connsiteX74" fmla="*/ 2260600 w 2717800"/>
              <a:gd name="connsiteY74" fmla="*/ 3403600 h 3835400"/>
              <a:gd name="connsiteX75" fmla="*/ 2247900 w 2717800"/>
              <a:gd name="connsiteY75" fmla="*/ 3835400 h 3835400"/>
              <a:gd name="connsiteX76" fmla="*/ 2133600 w 2717800"/>
              <a:gd name="connsiteY76" fmla="*/ 3810000 h 3835400"/>
              <a:gd name="connsiteX77" fmla="*/ 2070100 w 2717800"/>
              <a:gd name="connsiteY77" fmla="*/ 3746500 h 3835400"/>
              <a:gd name="connsiteX78" fmla="*/ 1993900 w 2717800"/>
              <a:gd name="connsiteY78" fmla="*/ 3670300 h 3835400"/>
              <a:gd name="connsiteX79" fmla="*/ 1930400 w 2717800"/>
              <a:gd name="connsiteY79" fmla="*/ 3581400 h 3835400"/>
              <a:gd name="connsiteX80" fmla="*/ 1854200 w 2717800"/>
              <a:gd name="connsiteY80" fmla="*/ 3543300 h 3835400"/>
              <a:gd name="connsiteX81" fmla="*/ 1816100 w 2717800"/>
              <a:gd name="connsiteY81" fmla="*/ 3517900 h 3835400"/>
              <a:gd name="connsiteX82" fmla="*/ 1739900 w 2717800"/>
              <a:gd name="connsiteY82" fmla="*/ 3492500 h 3835400"/>
              <a:gd name="connsiteX83" fmla="*/ 1320800 w 2717800"/>
              <a:gd name="connsiteY83" fmla="*/ 3467100 h 3835400"/>
              <a:gd name="connsiteX84" fmla="*/ 1244600 w 2717800"/>
              <a:gd name="connsiteY84" fmla="*/ 3429000 h 3835400"/>
              <a:gd name="connsiteX85" fmla="*/ 1181100 w 2717800"/>
              <a:gd name="connsiteY85" fmla="*/ 3314700 h 3835400"/>
              <a:gd name="connsiteX86" fmla="*/ 1168400 w 2717800"/>
              <a:gd name="connsiteY86" fmla="*/ 3263900 h 3835400"/>
              <a:gd name="connsiteX87" fmla="*/ 1143000 w 2717800"/>
              <a:gd name="connsiteY87" fmla="*/ 3187700 h 3835400"/>
              <a:gd name="connsiteX88" fmla="*/ 1117600 w 2717800"/>
              <a:gd name="connsiteY88" fmla="*/ 3060700 h 3835400"/>
              <a:gd name="connsiteX89" fmla="*/ 1092200 w 2717800"/>
              <a:gd name="connsiteY89" fmla="*/ 2895600 h 3835400"/>
              <a:gd name="connsiteX90" fmla="*/ 1066800 w 2717800"/>
              <a:gd name="connsiteY90" fmla="*/ 2844800 h 3835400"/>
              <a:gd name="connsiteX91" fmla="*/ 1054100 w 2717800"/>
              <a:gd name="connsiteY91" fmla="*/ 2794000 h 3835400"/>
              <a:gd name="connsiteX92" fmla="*/ 1028700 w 2717800"/>
              <a:gd name="connsiteY92" fmla="*/ 2755900 h 3835400"/>
              <a:gd name="connsiteX93" fmla="*/ 1003300 w 2717800"/>
              <a:gd name="connsiteY93" fmla="*/ 2705100 h 3835400"/>
              <a:gd name="connsiteX94" fmla="*/ 977900 w 2717800"/>
              <a:gd name="connsiteY94" fmla="*/ 2667000 h 3835400"/>
              <a:gd name="connsiteX95" fmla="*/ 876300 w 2717800"/>
              <a:gd name="connsiteY95" fmla="*/ 2501900 h 3835400"/>
              <a:gd name="connsiteX96" fmla="*/ 850900 w 2717800"/>
              <a:gd name="connsiteY96" fmla="*/ 2413000 h 3835400"/>
              <a:gd name="connsiteX97" fmla="*/ 838200 w 2717800"/>
              <a:gd name="connsiteY97" fmla="*/ 2362200 h 3835400"/>
              <a:gd name="connsiteX98" fmla="*/ 863600 w 2717800"/>
              <a:gd name="connsiteY98" fmla="*/ 2324100 h 3835400"/>
              <a:gd name="connsiteX99" fmla="*/ 850900 w 2717800"/>
              <a:gd name="connsiteY99" fmla="*/ 2273300 h 3835400"/>
              <a:gd name="connsiteX100" fmla="*/ 812800 w 2717800"/>
              <a:gd name="connsiteY100" fmla="*/ 2197100 h 3835400"/>
              <a:gd name="connsiteX101" fmla="*/ 800100 w 2717800"/>
              <a:gd name="connsiteY101" fmla="*/ 2146300 h 3835400"/>
              <a:gd name="connsiteX102" fmla="*/ 774700 w 2717800"/>
              <a:gd name="connsiteY102" fmla="*/ 2095500 h 3835400"/>
              <a:gd name="connsiteX103" fmla="*/ 736600 w 2717800"/>
              <a:gd name="connsiteY103" fmla="*/ 1981200 h 3835400"/>
              <a:gd name="connsiteX104" fmla="*/ 749300 w 2717800"/>
              <a:gd name="connsiteY104" fmla="*/ 1841500 h 3835400"/>
              <a:gd name="connsiteX105" fmla="*/ 774700 w 2717800"/>
              <a:gd name="connsiteY105" fmla="*/ 1803400 h 3835400"/>
              <a:gd name="connsiteX106" fmla="*/ 825500 w 2717800"/>
              <a:gd name="connsiteY106" fmla="*/ 1739900 h 3835400"/>
              <a:gd name="connsiteX107" fmla="*/ 850900 w 2717800"/>
              <a:gd name="connsiteY107" fmla="*/ 1701800 h 3835400"/>
              <a:gd name="connsiteX108" fmla="*/ 927100 w 2717800"/>
              <a:gd name="connsiteY108" fmla="*/ 1625600 h 3835400"/>
              <a:gd name="connsiteX109" fmla="*/ 965200 w 2717800"/>
              <a:gd name="connsiteY109" fmla="*/ 1587500 h 3835400"/>
              <a:gd name="connsiteX110" fmla="*/ 990600 w 2717800"/>
              <a:gd name="connsiteY110" fmla="*/ 1549400 h 3835400"/>
              <a:gd name="connsiteX111" fmla="*/ 939800 w 2717800"/>
              <a:gd name="connsiteY111" fmla="*/ 1397000 h 3835400"/>
              <a:gd name="connsiteX112" fmla="*/ 812800 w 2717800"/>
              <a:gd name="connsiteY112" fmla="*/ 1409700 h 3835400"/>
              <a:gd name="connsiteX113" fmla="*/ 774700 w 2717800"/>
              <a:gd name="connsiteY113" fmla="*/ 1422400 h 3835400"/>
              <a:gd name="connsiteX114" fmla="*/ 736600 w 2717800"/>
              <a:gd name="connsiteY114" fmla="*/ 1460500 h 3835400"/>
              <a:gd name="connsiteX115" fmla="*/ 723900 w 2717800"/>
              <a:gd name="connsiteY115" fmla="*/ 1511300 h 3835400"/>
              <a:gd name="connsiteX116" fmla="*/ 685800 w 2717800"/>
              <a:gd name="connsiteY116" fmla="*/ 1651000 h 3835400"/>
              <a:gd name="connsiteX117" fmla="*/ 596900 w 2717800"/>
              <a:gd name="connsiteY117" fmla="*/ 1752600 h 3835400"/>
              <a:gd name="connsiteX118" fmla="*/ 520700 w 2717800"/>
              <a:gd name="connsiteY118" fmla="*/ 1778000 h 3835400"/>
              <a:gd name="connsiteX119" fmla="*/ 342900 w 2717800"/>
              <a:gd name="connsiteY119" fmla="*/ 1765300 h 3835400"/>
              <a:gd name="connsiteX120" fmla="*/ 317500 w 2717800"/>
              <a:gd name="connsiteY120" fmla="*/ 1727200 h 3835400"/>
              <a:gd name="connsiteX121" fmla="*/ 279400 w 2717800"/>
              <a:gd name="connsiteY121" fmla="*/ 1701800 h 3835400"/>
              <a:gd name="connsiteX122" fmla="*/ 254000 w 2717800"/>
              <a:gd name="connsiteY122" fmla="*/ 1663700 h 3835400"/>
              <a:gd name="connsiteX123" fmla="*/ 241300 w 2717800"/>
              <a:gd name="connsiteY123" fmla="*/ 1625600 h 3835400"/>
              <a:gd name="connsiteX124" fmla="*/ 203200 w 2717800"/>
              <a:gd name="connsiteY124" fmla="*/ 1600200 h 3835400"/>
              <a:gd name="connsiteX125" fmla="*/ 76200 w 2717800"/>
              <a:gd name="connsiteY125" fmla="*/ 1562100 h 3835400"/>
              <a:gd name="connsiteX126" fmla="*/ 0 w 2717800"/>
              <a:gd name="connsiteY126" fmla="*/ 151130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2717800" h="3835400">
                <a:moveTo>
                  <a:pt x="50800" y="1536700"/>
                </a:moveTo>
                <a:cubicBezTo>
                  <a:pt x="55033" y="1507067"/>
                  <a:pt x="56769" y="1476968"/>
                  <a:pt x="63500" y="1447800"/>
                </a:cubicBezTo>
                <a:cubicBezTo>
                  <a:pt x="85556" y="1352226"/>
                  <a:pt x="89695" y="1370805"/>
                  <a:pt x="165100" y="1295400"/>
                </a:cubicBezTo>
                <a:cubicBezTo>
                  <a:pt x="198463" y="1262037"/>
                  <a:pt x="206240" y="1246228"/>
                  <a:pt x="254000" y="1231900"/>
                </a:cubicBezTo>
                <a:cubicBezTo>
                  <a:pt x="278664" y="1224501"/>
                  <a:pt x="305063" y="1224786"/>
                  <a:pt x="330200" y="1219200"/>
                </a:cubicBezTo>
                <a:cubicBezTo>
                  <a:pt x="343268" y="1216296"/>
                  <a:pt x="355600" y="1210733"/>
                  <a:pt x="368300" y="1206500"/>
                </a:cubicBezTo>
                <a:cubicBezTo>
                  <a:pt x="376767" y="1193800"/>
                  <a:pt x="387501" y="1182348"/>
                  <a:pt x="393700" y="1168400"/>
                </a:cubicBezTo>
                <a:cubicBezTo>
                  <a:pt x="404574" y="1143934"/>
                  <a:pt x="410633" y="1117600"/>
                  <a:pt x="419100" y="1092200"/>
                </a:cubicBezTo>
                <a:cubicBezTo>
                  <a:pt x="423333" y="1079500"/>
                  <a:pt x="428553" y="1067087"/>
                  <a:pt x="431800" y="1054100"/>
                </a:cubicBezTo>
                <a:cubicBezTo>
                  <a:pt x="436033" y="1037167"/>
                  <a:pt x="431248" y="1014659"/>
                  <a:pt x="444500" y="1003300"/>
                </a:cubicBezTo>
                <a:cubicBezTo>
                  <a:pt x="464828" y="985876"/>
                  <a:pt x="520700" y="977900"/>
                  <a:pt x="520700" y="977900"/>
                </a:cubicBezTo>
                <a:cubicBezTo>
                  <a:pt x="591192" y="984949"/>
                  <a:pt x="690701" y="1003827"/>
                  <a:pt x="762000" y="977900"/>
                </a:cubicBezTo>
                <a:cubicBezTo>
                  <a:pt x="776345" y="972684"/>
                  <a:pt x="781201" y="953748"/>
                  <a:pt x="787400" y="939800"/>
                </a:cubicBezTo>
                <a:cubicBezTo>
                  <a:pt x="798274" y="915334"/>
                  <a:pt x="800826" y="887547"/>
                  <a:pt x="812800" y="863600"/>
                </a:cubicBezTo>
                <a:cubicBezTo>
                  <a:pt x="821267" y="846667"/>
                  <a:pt x="831169" y="830378"/>
                  <a:pt x="838200" y="812800"/>
                </a:cubicBezTo>
                <a:cubicBezTo>
                  <a:pt x="848144" y="787941"/>
                  <a:pt x="848748" y="758877"/>
                  <a:pt x="863600" y="736600"/>
                </a:cubicBezTo>
                <a:lnTo>
                  <a:pt x="914400" y="660400"/>
                </a:lnTo>
                <a:cubicBezTo>
                  <a:pt x="940065" y="621903"/>
                  <a:pt x="960437" y="580760"/>
                  <a:pt x="1016000" y="571500"/>
                </a:cubicBezTo>
                <a:cubicBezTo>
                  <a:pt x="1105405" y="556599"/>
                  <a:pt x="1067771" y="566943"/>
                  <a:pt x="1130300" y="546100"/>
                </a:cubicBezTo>
                <a:lnTo>
                  <a:pt x="1206500" y="558800"/>
                </a:lnTo>
                <a:cubicBezTo>
                  <a:pt x="1236086" y="563352"/>
                  <a:pt x="1266047" y="565629"/>
                  <a:pt x="1295400" y="571500"/>
                </a:cubicBezTo>
                <a:cubicBezTo>
                  <a:pt x="1308527" y="574125"/>
                  <a:pt x="1320628" y="580522"/>
                  <a:pt x="1333500" y="584200"/>
                </a:cubicBezTo>
                <a:cubicBezTo>
                  <a:pt x="1445128" y="616094"/>
                  <a:pt x="1331049" y="579150"/>
                  <a:pt x="1422400" y="609600"/>
                </a:cubicBezTo>
                <a:cubicBezTo>
                  <a:pt x="1430867" y="622300"/>
                  <a:pt x="1442973" y="633220"/>
                  <a:pt x="1447800" y="647700"/>
                </a:cubicBezTo>
                <a:cubicBezTo>
                  <a:pt x="1455943" y="672129"/>
                  <a:pt x="1454914" y="698763"/>
                  <a:pt x="1460500" y="723900"/>
                </a:cubicBezTo>
                <a:cubicBezTo>
                  <a:pt x="1463404" y="736968"/>
                  <a:pt x="1463734" y="752534"/>
                  <a:pt x="1473200" y="762000"/>
                </a:cubicBezTo>
                <a:cubicBezTo>
                  <a:pt x="1482666" y="771466"/>
                  <a:pt x="1498600" y="770467"/>
                  <a:pt x="1511300" y="774700"/>
                </a:cubicBezTo>
                <a:cubicBezTo>
                  <a:pt x="1524000" y="770467"/>
                  <a:pt x="1537426" y="767987"/>
                  <a:pt x="1549400" y="762000"/>
                </a:cubicBezTo>
                <a:cubicBezTo>
                  <a:pt x="1581445" y="745978"/>
                  <a:pt x="1617469" y="711839"/>
                  <a:pt x="1638300" y="685800"/>
                </a:cubicBezTo>
                <a:cubicBezTo>
                  <a:pt x="1694942" y="614998"/>
                  <a:pt x="1669939" y="619218"/>
                  <a:pt x="1727200" y="571500"/>
                </a:cubicBezTo>
                <a:cubicBezTo>
                  <a:pt x="1738926" y="561729"/>
                  <a:pt x="1751648" y="552926"/>
                  <a:pt x="1765300" y="546100"/>
                </a:cubicBezTo>
                <a:cubicBezTo>
                  <a:pt x="1793047" y="532227"/>
                  <a:pt x="1839987" y="526911"/>
                  <a:pt x="1866900" y="520700"/>
                </a:cubicBezTo>
                <a:cubicBezTo>
                  <a:pt x="1900915" y="512850"/>
                  <a:pt x="1934633" y="503767"/>
                  <a:pt x="1968500" y="495300"/>
                </a:cubicBezTo>
                <a:cubicBezTo>
                  <a:pt x="1985433" y="491067"/>
                  <a:pt x="2002741" y="488120"/>
                  <a:pt x="2019300" y="482600"/>
                </a:cubicBezTo>
                <a:cubicBezTo>
                  <a:pt x="2115065" y="450678"/>
                  <a:pt x="1997023" y="493739"/>
                  <a:pt x="2095500" y="444500"/>
                </a:cubicBezTo>
                <a:cubicBezTo>
                  <a:pt x="2107474" y="438513"/>
                  <a:pt x="2121626" y="437787"/>
                  <a:pt x="2133600" y="431800"/>
                </a:cubicBezTo>
                <a:cubicBezTo>
                  <a:pt x="2225243" y="385978"/>
                  <a:pt x="2111174" y="425530"/>
                  <a:pt x="2222500" y="381000"/>
                </a:cubicBezTo>
                <a:cubicBezTo>
                  <a:pt x="2247359" y="371056"/>
                  <a:pt x="2273300" y="364067"/>
                  <a:pt x="2298700" y="355600"/>
                </a:cubicBezTo>
                <a:lnTo>
                  <a:pt x="2336800" y="342900"/>
                </a:lnTo>
                <a:cubicBezTo>
                  <a:pt x="2372993" y="234321"/>
                  <a:pt x="2335633" y="270021"/>
                  <a:pt x="2463800" y="254000"/>
                </a:cubicBezTo>
                <a:cubicBezTo>
                  <a:pt x="2472717" y="102412"/>
                  <a:pt x="2417507" y="61246"/>
                  <a:pt x="2514600" y="12700"/>
                </a:cubicBezTo>
                <a:cubicBezTo>
                  <a:pt x="2526574" y="6713"/>
                  <a:pt x="2540000" y="4233"/>
                  <a:pt x="2552700" y="0"/>
                </a:cubicBezTo>
                <a:cubicBezTo>
                  <a:pt x="2569633" y="8467"/>
                  <a:pt x="2588956" y="13280"/>
                  <a:pt x="2603500" y="25400"/>
                </a:cubicBezTo>
                <a:cubicBezTo>
                  <a:pt x="2618886" y="38222"/>
                  <a:pt x="2647520" y="100740"/>
                  <a:pt x="2654300" y="114300"/>
                </a:cubicBezTo>
                <a:cubicBezTo>
                  <a:pt x="2658533" y="143933"/>
                  <a:pt x="2664021" y="173414"/>
                  <a:pt x="2667000" y="203200"/>
                </a:cubicBezTo>
                <a:cubicBezTo>
                  <a:pt x="2672492" y="258122"/>
                  <a:pt x="2673605" y="313442"/>
                  <a:pt x="2679700" y="368300"/>
                </a:cubicBezTo>
                <a:cubicBezTo>
                  <a:pt x="2682084" y="389754"/>
                  <a:pt x="2687717" y="410728"/>
                  <a:pt x="2692400" y="431800"/>
                </a:cubicBezTo>
                <a:cubicBezTo>
                  <a:pt x="2703031" y="479640"/>
                  <a:pt x="2703657" y="478272"/>
                  <a:pt x="2717800" y="520700"/>
                </a:cubicBezTo>
                <a:cubicBezTo>
                  <a:pt x="2713567" y="567267"/>
                  <a:pt x="2720827" y="616365"/>
                  <a:pt x="2705100" y="660400"/>
                </a:cubicBezTo>
                <a:cubicBezTo>
                  <a:pt x="2697981" y="680334"/>
                  <a:pt x="2675154" y="694873"/>
                  <a:pt x="2654300" y="698500"/>
                </a:cubicBezTo>
                <a:cubicBezTo>
                  <a:pt x="2574946" y="712301"/>
                  <a:pt x="2493433" y="706967"/>
                  <a:pt x="2413000" y="711200"/>
                </a:cubicBezTo>
                <a:cubicBezTo>
                  <a:pt x="2387600" y="736600"/>
                  <a:pt x="2366688" y="767475"/>
                  <a:pt x="2336800" y="787400"/>
                </a:cubicBezTo>
                <a:cubicBezTo>
                  <a:pt x="2247010" y="847260"/>
                  <a:pt x="2358169" y="772136"/>
                  <a:pt x="2247900" y="850900"/>
                </a:cubicBezTo>
                <a:cubicBezTo>
                  <a:pt x="2235480" y="859772"/>
                  <a:pt x="2222500" y="867833"/>
                  <a:pt x="2209800" y="876300"/>
                </a:cubicBezTo>
                <a:cubicBezTo>
                  <a:pt x="2137007" y="985489"/>
                  <a:pt x="2224280" y="847340"/>
                  <a:pt x="2171700" y="952500"/>
                </a:cubicBezTo>
                <a:cubicBezTo>
                  <a:pt x="2164874" y="966152"/>
                  <a:pt x="2153126" y="976948"/>
                  <a:pt x="2146300" y="990600"/>
                </a:cubicBezTo>
                <a:cubicBezTo>
                  <a:pt x="2140313" y="1002574"/>
                  <a:pt x="2139587" y="1016726"/>
                  <a:pt x="2133600" y="1028700"/>
                </a:cubicBezTo>
                <a:cubicBezTo>
                  <a:pt x="2102560" y="1090781"/>
                  <a:pt x="2111461" y="1041056"/>
                  <a:pt x="2095500" y="1104900"/>
                </a:cubicBezTo>
                <a:cubicBezTo>
                  <a:pt x="2090265" y="1125841"/>
                  <a:pt x="2088480" y="1147575"/>
                  <a:pt x="2082800" y="1168400"/>
                </a:cubicBezTo>
                <a:cubicBezTo>
                  <a:pt x="2075755" y="1194231"/>
                  <a:pt x="2057400" y="1244600"/>
                  <a:pt x="2057400" y="1244600"/>
                </a:cubicBezTo>
                <a:cubicBezTo>
                  <a:pt x="2052304" y="1305757"/>
                  <a:pt x="2032000" y="1539227"/>
                  <a:pt x="2032000" y="1587500"/>
                </a:cubicBezTo>
                <a:cubicBezTo>
                  <a:pt x="2032000" y="1663818"/>
                  <a:pt x="2037791" y="1740096"/>
                  <a:pt x="2044700" y="1816100"/>
                </a:cubicBezTo>
                <a:cubicBezTo>
                  <a:pt x="2045604" y="1826047"/>
                  <a:pt x="2063418" y="1891635"/>
                  <a:pt x="2070100" y="1905000"/>
                </a:cubicBezTo>
                <a:cubicBezTo>
                  <a:pt x="2076926" y="1918652"/>
                  <a:pt x="2088674" y="1929448"/>
                  <a:pt x="2095500" y="1943100"/>
                </a:cubicBezTo>
                <a:cubicBezTo>
                  <a:pt x="2101487" y="1955074"/>
                  <a:pt x="2102927" y="1968895"/>
                  <a:pt x="2108200" y="1981200"/>
                </a:cubicBezTo>
                <a:cubicBezTo>
                  <a:pt x="2115658" y="1998601"/>
                  <a:pt x="2126142" y="2014599"/>
                  <a:pt x="2133600" y="2032000"/>
                </a:cubicBezTo>
                <a:cubicBezTo>
                  <a:pt x="2146263" y="2061548"/>
                  <a:pt x="2154740" y="2103783"/>
                  <a:pt x="2159000" y="2133600"/>
                </a:cubicBezTo>
                <a:cubicBezTo>
                  <a:pt x="2168653" y="2201174"/>
                  <a:pt x="2174747" y="2269226"/>
                  <a:pt x="2184400" y="2336800"/>
                </a:cubicBezTo>
                <a:cubicBezTo>
                  <a:pt x="2188633" y="2366433"/>
                  <a:pt x="2193602" y="2395971"/>
                  <a:pt x="2197100" y="2425700"/>
                </a:cubicBezTo>
                <a:cubicBezTo>
                  <a:pt x="2202071" y="2467953"/>
                  <a:pt x="2204523" y="2510484"/>
                  <a:pt x="2209800" y="2552700"/>
                </a:cubicBezTo>
                <a:cubicBezTo>
                  <a:pt x="2213336" y="2580987"/>
                  <a:pt x="2228107" y="2661663"/>
                  <a:pt x="2235200" y="2692400"/>
                </a:cubicBezTo>
                <a:cubicBezTo>
                  <a:pt x="2243050" y="2726415"/>
                  <a:pt x="2255663" y="2759442"/>
                  <a:pt x="2260600" y="2794000"/>
                </a:cubicBezTo>
                <a:cubicBezTo>
                  <a:pt x="2276353" y="2904269"/>
                  <a:pt x="2267429" y="2853547"/>
                  <a:pt x="2286000" y="2946400"/>
                </a:cubicBezTo>
                <a:cubicBezTo>
                  <a:pt x="2281767" y="3064933"/>
                  <a:pt x="2279879" y="3183574"/>
                  <a:pt x="2273300" y="3302000"/>
                </a:cubicBezTo>
                <a:cubicBezTo>
                  <a:pt x="2271407" y="3336078"/>
                  <a:pt x="2262223" y="3369508"/>
                  <a:pt x="2260600" y="3403600"/>
                </a:cubicBezTo>
                <a:cubicBezTo>
                  <a:pt x="2253751" y="3547433"/>
                  <a:pt x="2252133" y="3691467"/>
                  <a:pt x="2247900" y="3835400"/>
                </a:cubicBezTo>
                <a:cubicBezTo>
                  <a:pt x="2209800" y="3826933"/>
                  <a:pt x="2170627" y="3822342"/>
                  <a:pt x="2133600" y="3810000"/>
                </a:cubicBezTo>
                <a:cubicBezTo>
                  <a:pt x="2095500" y="3797300"/>
                  <a:pt x="2091267" y="3776133"/>
                  <a:pt x="2070100" y="3746500"/>
                </a:cubicBezTo>
                <a:cubicBezTo>
                  <a:pt x="2027138" y="3686353"/>
                  <a:pt x="2046514" y="3705376"/>
                  <a:pt x="1993900" y="3670300"/>
                </a:cubicBezTo>
                <a:cubicBezTo>
                  <a:pt x="1979478" y="3648667"/>
                  <a:pt x="1946153" y="3597153"/>
                  <a:pt x="1930400" y="3581400"/>
                </a:cubicBezTo>
                <a:cubicBezTo>
                  <a:pt x="1894004" y="3545004"/>
                  <a:pt x="1895517" y="3563958"/>
                  <a:pt x="1854200" y="3543300"/>
                </a:cubicBezTo>
                <a:cubicBezTo>
                  <a:pt x="1840548" y="3536474"/>
                  <a:pt x="1830048" y="3524099"/>
                  <a:pt x="1816100" y="3517900"/>
                </a:cubicBezTo>
                <a:cubicBezTo>
                  <a:pt x="1791634" y="3507026"/>
                  <a:pt x="1765300" y="3500967"/>
                  <a:pt x="1739900" y="3492500"/>
                </a:cubicBezTo>
                <a:cubicBezTo>
                  <a:pt x="1581250" y="3439617"/>
                  <a:pt x="1715180" y="3480246"/>
                  <a:pt x="1320800" y="3467100"/>
                </a:cubicBezTo>
                <a:cubicBezTo>
                  <a:pt x="1293623" y="3458041"/>
                  <a:pt x="1264875" y="3452171"/>
                  <a:pt x="1244600" y="3429000"/>
                </a:cubicBezTo>
                <a:cubicBezTo>
                  <a:pt x="1206009" y="3384896"/>
                  <a:pt x="1194843" y="3362801"/>
                  <a:pt x="1181100" y="3314700"/>
                </a:cubicBezTo>
                <a:cubicBezTo>
                  <a:pt x="1176305" y="3297917"/>
                  <a:pt x="1173416" y="3280618"/>
                  <a:pt x="1168400" y="3263900"/>
                </a:cubicBezTo>
                <a:cubicBezTo>
                  <a:pt x="1160707" y="3238255"/>
                  <a:pt x="1149494" y="3213675"/>
                  <a:pt x="1143000" y="3187700"/>
                </a:cubicBezTo>
                <a:cubicBezTo>
                  <a:pt x="1126165" y="3120361"/>
                  <a:pt x="1130056" y="3141661"/>
                  <a:pt x="1117600" y="3060700"/>
                </a:cubicBezTo>
                <a:cubicBezTo>
                  <a:pt x="1115928" y="3049831"/>
                  <a:pt x="1097202" y="2912273"/>
                  <a:pt x="1092200" y="2895600"/>
                </a:cubicBezTo>
                <a:cubicBezTo>
                  <a:pt x="1086760" y="2877466"/>
                  <a:pt x="1073447" y="2862527"/>
                  <a:pt x="1066800" y="2844800"/>
                </a:cubicBezTo>
                <a:cubicBezTo>
                  <a:pt x="1060671" y="2828457"/>
                  <a:pt x="1060976" y="2810043"/>
                  <a:pt x="1054100" y="2794000"/>
                </a:cubicBezTo>
                <a:cubicBezTo>
                  <a:pt x="1048087" y="2779971"/>
                  <a:pt x="1036273" y="2769152"/>
                  <a:pt x="1028700" y="2755900"/>
                </a:cubicBezTo>
                <a:cubicBezTo>
                  <a:pt x="1019307" y="2739462"/>
                  <a:pt x="1012693" y="2721538"/>
                  <a:pt x="1003300" y="2705100"/>
                </a:cubicBezTo>
                <a:cubicBezTo>
                  <a:pt x="995727" y="2691848"/>
                  <a:pt x="985209" y="2680400"/>
                  <a:pt x="977900" y="2667000"/>
                </a:cubicBezTo>
                <a:cubicBezTo>
                  <a:pt x="897000" y="2518683"/>
                  <a:pt x="963624" y="2611055"/>
                  <a:pt x="876300" y="2501900"/>
                </a:cubicBezTo>
                <a:cubicBezTo>
                  <a:pt x="836598" y="2343091"/>
                  <a:pt x="887339" y="2540537"/>
                  <a:pt x="850900" y="2413000"/>
                </a:cubicBezTo>
                <a:cubicBezTo>
                  <a:pt x="846105" y="2396217"/>
                  <a:pt x="842433" y="2379133"/>
                  <a:pt x="838200" y="2362200"/>
                </a:cubicBezTo>
                <a:cubicBezTo>
                  <a:pt x="846667" y="2349500"/>
                  <a:pt x="861441" y="2339210"/>
                  <a:pt x="863600" y="2324100"/>
                </a:cubicBezTo>
                <a:cubicBezTo>
                  <a:pt x="866068" y="2306821"/>
                  <a:pt x="855695" y="2290083"/>
                  <a:pt x="850900" y="2273300"/>
                </a:cubicBezTo>
                <a:cubicBezTo>
                  <a:pt x="837755" y="2227292"/>
                  <a:pt x="840630" y="2238845"/>
                  <a:pt x="812800" y="2197100"/>
                </a:cubicBezTo>
                <a:cubicBezTo>
                  <a:pt x="808567" y="2180167"/>
                  <a:pt x="806229" y="2162643"/>
                  <a:pt x="800100" y="2146300"/>
                </a:cubicBezTo>
                <a:cubicBezTo>
                  <a:pt x="793453" y="2128573"/>
                  <a:pt x="782389" y="2112800"/>
                  <a:pt x="774700" y="2095500"/>
                </a:cubicBezTo>
                <a:cubicBezTo>
                  <a:pt x="747372" y="2034012"/>
                  <a:pt x="751342" y="2040168"/>
                  <a:pt x="736600" y="1981200"/>
                </a:cubicBezTo>
                <a:cubicBezTo>
                  <a:pt x="740833" y="1934633"/>
                  <a:pt x="739503" y="1887221"/>
                  <a:pt x="749300" y="1841500"/>
                </a:cubicBezTo>
                <a:cubicBezTo>
                  <a:pt x="752498" y="1826575"/>
                  <a:pt x="765542" y="1815611"/>
                  <a:pt x="774700" y="1803400"/>
                </a:cubicBezTo>
                <a:cubicBezTo>
                  <a:pt x="790964" y="1781715"/>
                  <a:pt x="809236" y="1761585"/>
                  <a:pt x="825500" y="1739900"/>
                </a:cubicBezTo>
                <a:cubicBezTo>
                  <a:pt x="834658" y="1727689"/>
                  <a:pt x="840759" y="1713208"/>
                  <a:pt x="850900" y="1701800"/>
                </a:cubicBezTo>
                <a:cubicBezTo>
                  <a:pt x="874765" y="1674952"/>
                  <a:pt x="901700" y="1651000"/>
                  <a:pt x="927100" y="1625600"/>
                </a:cubicBezTo>
                <a:cubicBezTo>
                  <a:pt x="939800" y="1612900"/>
                  <a:pt x="955237" y="1602444"/>
                  <a:pt x="965200" y="1587500"/>
                </a:cubicBezTo>
                <a:lnTo>
                  <a:pt x="990600" y="1549400"/>
                </a:lnTo>
                <a:cubicBezTo>
                  <a:pt x="989229" y="1537061"/>
                  <a:pt x="998769" y="1406072"/>
                  <a:pt x="939800" y="1397000"/>
                </a:cubicBezTo>
                <a:cubicBezTo>
                  <a:pt x="897750" y="1390531"/>
                  <a:pt x="855133" y="1405467"/>
                  <a:pt x="812800" y="1409700"/>
                </a:cubicBezTo>
                <a:cubicBezTo>
                  <a:pt x="800100" y="1413933"/>
                  <a:pt x="785839" y="1414974"/>
                  <a:pt x="774700" y="1422400"/>
                </a:cubicBezTo>
                <a:cubicBezTo>
                  <a:pt x="759756" y="1432363"/>
                  <a:pt x="745511" y="1444906"/>
                  <a:pt x="736600" y="1460500"/>
                </a:cubicBezTo>
                <a:cubicBezTo>
                  <a:pt x="727940" y="1475655"/>
                  <a:pt x="727686" y="1494261"/>
                  <a:pt x="723900" y="1511300"/>
                </a:cubicBezTo>
                <a:cubicBezTo>
                  <a:pt x="715948" y="1547083"/>
                  <a:pt x="705624" y="1621264"/>
                  <a:pt x="685800" y="1651000"/>
                </a:cubicBezTo>
                <a:cubicBezTo>
                  <a:pt x="653270" y="1699795"/>
                  <a:pt x="647032" y="1730319"/>
                  <a:pt x="596900" y="1752600"/>
                </a:cubicBezTo>
                <a:cubicBezTo>
                  <a:pt x="572434" y="1763474"/>
                  <a:pt x="520700" y="1778000"/>
                  <a:pt x="520700" y="1778000"/>
                </a:cubicBezTo>
                <a:cubicBezTo>
                  <a:pt x="461433" y="1773767"/>
                  <a:pt x="400544" y="1779711"/>
                  <a:pt x="342900" y="1765300"/>
                </a:cubicBezTo>
                <a:cubicBezTo>
                  <a:pt x="328092" y="1761598"/>
                  <a:pt x="328293" y="1737993"/>
                  <a:pt x="317500" y="1727200"/>
                </a:cubicBezTo>
                <a:cubicBezTo>
                  <a:pt x="306707" y="1716407"/>
                  <a:pt x="292100" y="1710267"/>
                  <a:pt x="279400" y="1701800"/>
                </a:cubicBezTo>
                <a:cubicBezTo>
                  <a:pt x="270933" y="1689100"/>
                  <a:pt x="260826" y="1677352"/>
                  <a:pt x="254000" y="1663700"/>
                </a:cubicBezTo>
                <a:cubicBezTo>
                  <a:pt x="248013" y="1651726"/>
                  <a:pt x="249663" y="1636053"/>
                  <a:pt x="241300" y="1625600"/>
                </a:cubicBezTo>
                <a:cubicBezTo>
                  <a:pt x="231765" y="1613681"/>
                  <a:pt x="217229" y="1606213"/>
                  <a:pt x="203200" y="1600200"/>
                </a:cubicBezTo>
                <a:cubicBezTo>
                  <a:pt x="153504" y="1578902"/>
                  <a:pt x="127422" y="1596248"/>
                  <a:pt x="76200" y="1562100"/>
                </a:cubicBezTo>
                <a:lnTo>
                  <a:pt x="0" y="15113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48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4124995" cy="34506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entury Gothic" pitchFamily="34" charset="0"/>
              </a:rPr>
              <a:t>I can study just the skateboard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HAVE BOUNDARIES</a:t>
            </a:r>
            <a:endParaRPr lang="en-US" dirty="0"/>
          </a:p>
        </p:txBody>
      </p:sp>
      <p:pic>
        <p:nvPicPr>
          <p:cNvPr id="14339" name="Picture 3" descr="C:\Users\Owner\AppData\Local\Microsoft\Windows\Temporary Internet Files\Content.IE5\M6YY00VA\MP9003875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990088" cy="419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6232404" y="5016268"/>
            <a:ext cx="1528606" cy="1041632"/>
          </a:xfrm>
          <a:custGeom>
            <a:avLst/>
            <a:gdLst>
              <a:gd name="connsiteX0" fmla="*/ 1527296 w 1528606"/>
              <a:gd name="connsiteY0" fmla="*/ 711432 h 1041632"/>
              <a:gd name="connsiteX1" fmla="*/ 1374896 w 1528606"/>
              <a:gd name="connsiteY1" fmla="*/ 686032 h 1041632"/>
              <a:gd name="connsiteX2" fmla="*/ 1273296 w 1528606"/>
              <a:gd name="connsiteY2" fmla="*/ 635232 h 1041632"/>
              <a:gd name="connsiteX3" fmla="*/ 1222496 w 1528606"/>
              <a:gd name="connsiteY3" fmla="*/ 609832 h 1041632"/>
              <a:gd name="connsiteX4" fmla="*/ 1146296 w 1528606"/>
              <a:gd name="connsiteY4" fmla="*/ 559032 h 1041632"/>
              <a:gd name="connsiteX5" fmla="*/ 1044696 w 1528606"/>
              <a:gd name="connsiteY5" fmla="*/ 470132 h 1041632"/>
              <a:gd name="connsiteX6" fmla="*/ 1006596 w 1528606"/>
              <a:gd name="connsiteY6" fmla="*/ 444732 h 1041632"/>
              <a:gd name="connsiteX7" fmla="*/ 930396 w 1528606"/>
              <a:gd name="connsiteY7" fmla="*/ 419332 h 1041632"/>
              <a:gd name="connsiteX8" fmla="*/ 841496 w 1528606"/>
              <a:gd name="connsiteY8" fmla="*/ 381232 h 1041632"/>
              <a:gd name="connsiteX9" fmla="*/ 777996 w 1528606"/>
              <a:gd name="connsiteY9" fmla="*/ 317732 h 1041632"/>
              <a:gd name="connsiteX10" fmla="*/ 689096 w 1528606"/>
              <a:gd name="connsiteY10" fmla="*/ 241532 h 1041632"/>
              <a:gd name="connsiteX11" fmla="*/ 612896 w 1528606"/>
              <a:gd name="connsiteY11" fmla="*/ 203432 h 1041632"/>
              <a:gd name="connsiteX12" fmla="*/ 460496 w 1528606"/>
              <a:gd name="connsiteY12" fmla="*/ 190732 h 1041632"/>
              <a:gd name="connsiteX13" fmla="*/ 384296 w 1528606"/>
              <a:gd name="connsiteY13" fmla="*/ 152632 h 1041632"/>
              <a:gd name="connsiteX14" fmla="*/ 320796 w 1528606"/>
              <a:gd name="connsiteY14" fmla="*/ 76432 h 1041632"/>
              <a:gd name="connsiteX15" fmla="*/ 282696 w 1528606"/>
              <a:gd name="connsiteY15" fmla="*/ 51032 h 1041632"/>
              <a:gd name="connsiteX16" fmla="*/ 257296 w 1528606"/>
              <a:gd name="connsiteY16" fmla="*/ 12932 h 1041632"/>
              <a:gd name="connsiteX17" fmla="*/ 155696 w 1528606"/>
              <a:gd name="connsiteY17" fmla="*/ 25632 h 1041632"/>
              <a:gd name="connsiteX18" fmla="*/ 130296 w 1528606"/>
              <a:gd name="connsiteY18" fmla="*/ 76432 h 1041632"/>
              <a:gd name="connsiteX19" fmla="*/ 92196 w 1528606"/>
              <a:gd name="connsiteY19" fmla="*/ 101832 h 1041632"/>
              <a:gd name="connsiteX20" fmla="*/ 41396 w 1528606"/>
              <a:gd name="connsiteY20" fmla="*/ 165332 h 1041632"/>
              <a:gd name="connsiteX21" fmla="*/ 15996 w 1528606"/>
              <a:gd name="connsiteY21" fmla="*/ 203432 h 1041632"/>
              <a:gd name="connsiteX22" fmla="*/ 15996 w 1528606"/>
              <a:gd name="connsiteY22" fmla="*/ 406632 h 1041632"/>
              <a:gd name="connsiteX23" fmla="*/ 28696 w 1528606"/>
              <a:gd name="connsiteY23" fmla="*/ 444732 h 1041632"/>
              <a:gd name="connsiteX24" fmla="*/ 142996 w 1528606"/>
              <a:gd name="connsiteY24" fmla="*/ 546332 h 1041632"/>
              <a:gd name="connsiteX25" fmla="*/ 181096 w 1528606"/>
              <a:gd name="connsiteY25" fmla="*/ 584432 h 1041632"/>
              <a:gd name="connsiteX26" fmla="*/ 460496 w 1528606"/>
              <a:gd name="connsiteY26" fmla="*/ 597132 h 1041632"/>
              <a:gd name="connsiteX27" fmla="*/ 511296 w 1528606"/>
              <a:gd name="connsiteY27" fmla="*/ 673332 h 1041632"/>
              <a:gd name="connsiteX28" fmla="*/ 523996 w 1528606"/>
              <a:gd name="connsiteY28" fmla="*/ 711432 h 1041632"/>
              <a:gd name="connsiteX29" fmla="*/ 549396 w 1528606"/>
              <a:gd name="connsiteY29" fmla="*/ 749532 h 1041632"/>
              <a:gd name="connsiteX30" fmla="*/ 625596 w 1528606"/>
              <a:gd name="connsiteY30" fmla="*/ 787632 h 1041632"/>
              <a:gd name="connsiteX31" fmla="*/ 765296 w 1528606"/>
              <a:gd name="connsiteY31" fmla="*/ 825732 h 1041632"/>
              <a:gd name="connsiteX32" fmla="*/ 803396 w 1528606"/>
              <a:gd name="connsiteY32" fmla="*/ 838432 h 1041632"/>
              <a:gd name="connsiteX33" fmla="*/ 828796 w 1528606"/>
              <a:gd name="connsiteY33" fmla="*/ 876532 h 1041632"/>
              <a:gd name="connsiteX34" fmla="*/ 904996 w 1528606"/>
              <a:gd name="connsiteY34" fmla="*/ 1028932 h 1041632"/>
              <a:gd name="connsiteX35" fmla="*/ 955796 w 1528606"/>
              <a:gd name="connsiteY35" fmla="*/ 1041632 h 1041632"/>
              <a:gd name="connsiteX36" fmla="*/ 1031996 w 1528606"/>
              <a:gd name="connsiteY36" fmla="*/ 1028932 h 1041632"/>
              <a:gd name="connsiteX37" fmla="*/ 1108196 w 1528606"/>
              <a:gd name="connsiteY37" fmla="*/ 978132 h 1041632"/>
              <a:gd name="connsiteX38" fmla="*/ 1285996 w 1528606"/>
              <a:gd name="connsiteY38" fmla="*/ 990832 h 1041632"/>
              <a:gd name="connsiteX39" fmla="*/ 1324096 w 1528606"/>
              <a:gd name="connsiteY39" fmla="*/ 1003532 h 1041632"/>
              <a:gd name="connsiteX40" fmla="*/ 1451096 w 1528606"/>
              <a:gd name="connsiteY40" fmla="*/ 990832 h 1041632"/>
              <a:gd name="connsiteX41" fmla="*/ 1514596 w 1528606"/>
              <a:gd name="connsiteY41" fmla="*/ 889232 h 1041632"/>
              <a:gd name="connsiteX42" fmla="*/ 1527296 w 1528606"/>
              <a:gd name="connsiteY42" fmla="*/ 851132 h 1041632"/>
              <a:gd name="connsiteX43" fmla="*/ 1527296 w 1528606"/>
              <a:gd name="connsiteY43" fmla="*/ 762232 h 104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28606" h="1041632">
                <a:moveTo>
                  <a:pt x="1527296" y="711432"/>
                </a:moveTo>
                <a:cubicBezTo>
                  <a:pt x="1502136" y="708287"/>
                  <a:pt x="1410858" y="701016"/>
                  <a:pt x="1374896" y="686032"/>
                </a:cubicBezTo>
                <a:cubicBezTo>
                  <a:pt x="1339945" y="671469"/>
                  <a:pt x="1307163" y="652165"/>
                  <a:pt x="1273296" y="635232"/>
                </a:cubicBezTo>
                <a:cubicBezTo>
                  <a:pt x="1256363" y="626765"/>
                  <a:pt x="1238248" y="620334"/>
                  <a:pt x="1222496" y="609832"/>
                </a:cubicBezTo>
                <a:lnTo>
                  <a:pt x="1146296" y="559032"/>
                </a:lnTo>
                <a:cubicBezTo>
                  <a:pt x="1103963" y="495532"/>
                  <a:pt x="1133596" y="529399"/>
                  <a:pt x="1044696" y="470132"/>
                </a:cubicBezTo>
                <a:cubicBezTo>
                  <a:pt x="1031996" y="461665"/>
                  <a:pt x="1021076" y="449559"/>
                  <a:pt x="1006596" y="444732"/>
                </a:cubicBezTo>
                <a:cubicBezTo>
                  <a:pt x="981196" y="436265"/>
                  <a:pt x="952673" y="434184"/>
                  <a:pt x="930396" y="419332"/>
                </a:cubicBezTo>
                <a:cubicBezTo>
                  <a:pt x="877773" y="384250"/>
                  <a:pt x="907104" y="397634"/>
                  <a:pt x="841496" y="381232"/>
                </a:cubicBezTo>
                <a:cubicBezTo>
                  <a:pt x="771646" y="334665"/>
                  <a:pt x="830913" y="381232"/>
                  <a:pt x="777996" y="317732"/>
                </a:cubicBezTo>
                <a:cubicBezTo>
                  <a:pt x="750846" y="285152"/>
                  <a:pt x="723721" y="266264"/>
                  <a:pt x="689096" y="241532"/>
                </a:cubicBezTo>
                <a:cubicBezTo>
                  <a:pt x="664532" y="223986"/>
                  <a:pt x="643835" y="207557"/>
                  <a:pt x="612896" y="203432"/>
                </a:cubicBezTo>
                <a:cubicBezTo>
                  <a:pt x="562367" y="196695"/>
                  <a:pt x="511296" y="194965"/>
                  <a:pt x="460496" y="190732"/>
                </a:cubicBezTo>
                <a:cubicBezTo>
                  <a:pt x="422311" y="178004"/>
                  <a:pt x="417122" y="179987"/>
                  <a:pt x="384296" y="152632"/>
                </a:cubicBezTo>
                <a:cubicBezTo>
                  <a:pt x="259462" y="48604"/>
                  <a:pt x="420696" y="176332"/>
                  <a:pt x="320796" y="76432"/>
                </a:cubicBezTo>
                <a:cubicBezTo>
                  <a:pt x="310003" y="65639"/>
                  <a:pt x="295396" y="59499"/>
                  <a:pt x="282696" y="51032"/>
                </a:cubicBezTo>
                <a:cubicBezTo>
                  <a:pt x="274229" y="38332"/>
                  <a:pt x="269215" y="22467"/>
                  <a:pt x="257296" y="12932"/>
                </a:cubicBezTo>
                <a:cubicBezTo>
                  <a:pt x="220796" y="-16268"/>
                  <a:pt x="192071" y="11082"/>
                  <a:pt x="155696" y="25632"/>
                </a:cubicBezTo>
                <a:cubicBezTo>
                  <a:pt x="147229" y="42565"/>
                  <a:pt x="142416" y="61888"/>
                  <a:pt x="130296" y="76432"/>
                </a:cubicBezTo>
                <a:cubicBezTo>
                  <a:pt x="120525" y="88158"/>
                  <a:pt x="101731" y="89913"/>
                  <a:pt x="92196" y="101832"/>
                </a:cubicBezTo>
                <a:cubicBezTo>
                  <a:pt x="22089" y="189466"/>
                  <a:pt x="150585" y="92539"/>
                  <a:pt x="41396" y="165332"/>
                </a:cubicBezTo>
                <a:cubicBezTo>
                  <a:pt x="32929" y="178032"/>
                  <a:pt x="22822" y="189780"/>
                  <a:pt x="15996" y="203432"/>
                </a:cubicBezTo>
                <a:cubicBezTo>
                  <a:pt x="-15509" y="266443"/>
                  <a:pt x="7839" y="341375"/>
                  <a:pt x="15996" y="406632"/>
                </a:cubicBezTo>
                <a:cubicBezTo>
                  <a:pt x="17656" y="419916"/>
                  <a:pt x="20477" y="434165"/>
                  <a:pt x="28696" y="444732"/>
                </a:cubicBezTo>
                <a:cubicBezTo>
                  <a:pt x="119694" y="561730"/>
                  <a:pt x="73306" y="488257"/>
                  <a:pt x="142996" y="546332"/>
                </a:cubicBezTo>
                <a:cubicBezTo>
                  <a:pt x="156794" y="557830"/>
                  <a:pt x="163361" y="581594"/>
                  <a:pt x="181096" y="584432"/>
                </a:cubicBezTo>
                <a:cubicBezTo>
                  <a:pt x="273155" y="599161"/>
                  <a:pt x="367363" y="592899"/>
                  <a:pt x="460496" y="597132"/>
                </a:cubicBezTo>
                <a:cubicBezTo>
                  <a:pt x="477429" y="622532"/>
                  <a:pt x="501643" y="644372"/>
                  <a:pt x="511296" y="673332"/>
                </a:cubicBezTo>
                <a:cubicBezTo>
                  <a:pt x="515529" y="686032"/>
                  <a:pt x="518009" y="699458"/>
                  <a:pt x="523996" y="711432"/>
                </a:cubicBezTo>
                <a:cubicBezTo>
                  <a:pt x="530822" y="725084"/>
                  <a:pt x="538603" y="738739"/>
                  <a:pt x="549396" y="749532"/>
                </a:cubicBezTo>
                <a:cubicBezTo>
                  <a:pt x="570090" y="770226"/>
                  <a:pt x="598051" y="780746"/>
                  <a:pt x="625596" y="787632"/>
                </a:cubicBezTo>
                <a:cubicBezTo>
                  <a:pt x="769202" y="823534"/>
                  <a:pt x="601822" y="771241"/>
                  <a:pt x="765296" y="825732"/>
                </a:cubicBezTo>
                <a:lnTo>
                  <a:pt x="803396" y="838432"/>
                </a:lnTo>
                <a:cubicBezTo>
                  <a:pt x="811863" y="851132"/>
                  <a:pt x="822597" y="862584"/>
                  <a:pt x="828796" y="876532"/>
                </a:cubicBezTo>
                <a:cubicBezTo>
                  <a:pt x="841007" y="904007"/>
                  <a:pt x="865389" y="1019030"/>
                  <a:pt x="904996" y="1028932"/>
                </a:cubicBezTo>
                <a:lnTo>
                  <a:pt x="955796" y="1041632"/>
                </a:lnTo>
                <a:cubicBezTo>
                  <a:pt x="981196" y="1037399"/>
                  <a:pt x="1008226" y="1038836"/>
                  <a:pt x="1031996" y="1028932"/>
                </a:cubicBezTo>
                <a:cubicBezTo>
                  <a:pt x="1060175" y="1017191"/>
                  <a:pt x="1108196" y="978132"/>
                  <a:pt x="1108196" y="978132"/>
                </a:cubicBezTo>
                <a:cubicBezTo>
                  <a:pt x="1167463" y="982365"/>
                  <a:pt x="1226985" y="983890"/>
                  <a:pt x="1285996" y="990832"/>
                </a:cubicBezTo>
                <a:cubicBezTo>
                  <a:pt x="1299291" y="992396"/>
                  <a:pt x="1310709" y="1003532"/>
                  <a:pt x="1324096" y="1003532"/>
                </a:cubicBezTo>
                <a:cubicBezTo>
                  <a:pt x="1366640" y="1003532"/>
                  <a:pt x="1408763" y="995065"/>
                  <a:pt x="1451096" y="990832"/>
                </a:cubicBezTo>
                <a:cubicBezTo>
                  <a:pt x="1487561" y="942211"/>
                  <a:pt x="1491352" y="943468"/>
                  <a:pt x="1514596" y="889232"/>
                </a:cubicBezTo>
                <a:cubicBezTo>
                  <a:pt x="1519869" y="876927"/>
                  <a:pt x="1525964" y="864453"/>
                  <a:pt x="1527296" y="851132"/>
                </a:cubicBezTo>
                <a:cubicBezTo>
                  <a:pt x="1530245" y="821646"/>
                  <a:pt x="1527296" y="791865"/>
                  <a:pt x="1527296" y="76223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4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4124995" cy="3450696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u="sng" dirty="0" smtClean="0">
                <a:latin typeface="Century Gothic" pitchFamily="34" charset="0"/>
              </a:rPr>
              <a:t>Why</a:t>
            </a:r>
            <a:r>
              <a:rPr lang="en-US" sz="3600" b="1" dirty="0" smtClean="0">
                <a:latin typeface="Century Gothic" pitchFamily="34" charset="0"/>
              </a:rPr>
              <a:t>?</a:t>
            </a:r>
          </a:p>
          <a:p>
            <a:r>
              <a:rPr lang="en-US" sz="3600" dirty="0" smtClean="0">
                <a:latin typeface="Century Gothic" pitchFamily="34" charset="0"/>
              </a:rPr>
              <a:t>We </a:t>
            </a:r>
            <a:r>
              <a:rPr lang="en-US" sz="3600" dirty="0">
                <a:latin typeface="Century Gothic" pitchFamily="34" charset="0"/>
              </a:rPr>
              <a:t>look at things </a:t>
            </a:r>
            <a:r>
              <a:rPr lang="en-US" sz="3600" i="1" dirty="0">
                <a:latin typeface="Century Gothic" pitchFamily="34" charset="0"/>
              </a:rPr>
              <a:t>systematically </a:t>
            </a:r>
            <a:r>
              <a:rPr lang="en-US" sz="3600" dirty="0">
                <a:latin typeface="Century Gothic" pitchFamily="34" charset="0"/>
              </a:rPr>
              <a:t>to understand them.  Sometimes we look at the larger system, and sometimes we look at the smaller system that is a subsystem of the larger system.</a:t>
            </a:r>
            <a:endParaRPr lang="en-US" sz="3600" i="1" dirty="0">
              <a:latin typeface="Century Gothic" pitchFamily="34" charset="0"/>
            </a:endParaRPr>
          </a:p>
          <a:p>
            <a:endParaRPr lang="en-US" sz="3600" dirty="0"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HAVE BOUNDARIES</a:t>
            </a:r>
            <a:endParaRPr lang="en-US" dirty="0"/>
          </a:p>
        </p:txBody>
      </p:sp>
      <p:pic>
        <p:nvPicPr>
          <p:cNvPr id="14339" name="Picture 3" descr="C:\Users\Owner\AppData\Local\Microsoft\Windows\Temporary Internet Files\Content.IE5\M6YY00VA\MP90038750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752600"/>
            <a:ext cx="2990088" cy="419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79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209800"/>
            <a:ext cx="7408333" cy="4267200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Century Gothic" pitchFamily="34" charset="0"/>
              </a:rPr>
              <a:t>Boundaries are determined by the way we </a:t>
            </a:r>
            <a:r>
              <a:rPr lang="en-US" sz="3600" b="1" u="sng" dirty="0">
                <a:latin typeface="Century Gothic" pitchFamily="34" charset="0"/>
              </a:rPr>
              <a:t>study</a:t>
            </a:r>
            <a:r>
              <a:rPr lang="en-US" sz="3600" dirty="0">
                <a:latin typeface="Century Gothic" pitchFamily="34" charset="0"/>
              </a:rPr>
              <a:t> a system and how the parts of a system work </a:t>
            </a:r>
            <a:r>
              <a:rPr lang="en-US" sz="3600" b="1" u="sng" dirty="0">
                <a:latin typeface="Century Gothic" pitchFamily="34" charset="0"/>
              </a:rPr>
              <a:t>together</a:t>
            </a:r>
            <a:r>
              <a:rPr lang="en-US" sz="3600" dirty="0">
                <a:latin typeface="Century Gothic" pitchFamily="34" charset="0"/>
              </a:rPr>
              <a:t>.</a:t>
            </a:r>
          </a:p>
          <a:p>
            <a:endParaRPr lang="en-US" sz="3600" dirty="0" smtClean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HAVE BOUNDARIES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4038600"/>
            <a:ext cx="26193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100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2209800"/>
            <a:ext cx="4953000" cy="4267200"/>
          </a:xfrm>
        </p:spPr>
        <p:txBody>
          <a:bodyPr>
            <a:normAutofit fontScale="77500" lnSpcReduction="20000"/>
          </a:bodyPr>
          <a:lstStyle/>
          <a:p>
            <a:endParaRPr lang="en-US" sz="3600" dirty="0" smtClean="0">
              <a:latin typeface="Century Gothic" pitchFamily="34" charset="0"/>
            </a:endParaRPr>
          </a:p>
          <a:p>
            <a:r>
              <a:rPr lang="en-US" sz="3600" dirty="0" smtClean="0">
                <a:latin typeface="Century Gothic" pitchFamily="34" charset="0"/>
              </a:rPr>
              <a:t>We </a:t>
            </a:r>
            <a:r>
              <a:rPr lang="en-US" sz="3600" dirty="0">
                <a:latin typeface="Century Gothic" pitchFamily="34" charset="0"/>
              </a:rPr>
              <a:t>(humans) can </a:t>
            </a:r>
            <a:r>
              <a:rPr lang="en-US" sz="3600" b="1" u="sng" dirty="0">
                <a:latin typeface="Century Gothic" pitchFamily="34" charset="0"/>
              </a:rPr>
              <a:t>change</a:t>
            </a:r>
            <a:r>
              <a:rPr lang="en-US" sz="3600" dirty="0">
                <a:latin typeface="Century Gothic" pitchFamily="34" charset="0"/>
              </a:rPr>
              <a:t> boundaries when we want to think about just part of a system.  </a:t>
            </a:r>
            <a:r>
              <a:rPr lang="en-US" sz="3600" b="1" i="1" dirty="0">
                <a:latin typeface="Century Gothic" pitchFamily="34" charset="0"/>
              </a:rPr>
              <a:t>For example</a:t>
            </a:r>
            <a:r>
              <a:rPr lang="en-US" sz="3600" i="1" dirty="0">
                <a:latin typeface="Century Gothic" pitchFamily="34" charset="0"/>
              </a:rPr>
              <a:t>, a doctor might consider your whole body system to see if you are healthy overall, or just look at your throat if you have a sore throat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HAVE BOUNDARIES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13" y="2743200"/>
            <a:ext cx="278077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976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1981200"/>
            <a:ext cx="3822192" cy="3447288"/>
          </a:xfrm>
        </p:spPr>
        <p:txBody>
          <a:bodyPr/>
          <a:lstStyle/>
          <a:p>
            <a:r>
              <a:rPr lang="en-US" b="1" dirty="0" smtClean="0"/>
              <a:t>CONTENT OBJECTIVES </a:t>
            </a:r>
            <a:r>
              <a:rPr lang="en-US" sz="2000" dirty="0" smtClean="0"/>
              <a:t>(</a:t>
            </a:r>
            <a:r>
              <a:rPr lang="en-US" sz="2000" u="sng" dirty="0" smtClean="0"/>
              <a:t>What</a:t>
            </a:r>
            <a:r>
              <a:rPr lang="en-US" sz="2000" dirty="0" smtClean="0"/>
              <a:t> are we going to learn?)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definition of a system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Why systems are useful to us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2971800"/>
            <a:ext cx="3822192" cy="3447288"/>
          </a:xfrm>
        </p:spPr>
        <p:txBody>
          <a:bodyPr/>
          <a:lstStyle/>
          <a:p>
            <a:r>
              <a:rPr lang="en-US" b="1" dirty="0" smtClean="0"/>
              <a:t>LANGUAGE OBJECTIVES </a:t>
            </a:r>
            <a:r>
              <a:rPr lang="en-US" sz="2000" dirty="0" smtClean="0"/>
              <a:t>(</a:t>
            </a:r>
            <a:r>
              <a:rPr lang="en-US" sz="2000" u="sng" dirty="0" smtClean="0"/>
              <a:t>How</a:t>
            </a:r>
            <a:r>
              <a:rPr lang="en-US" sz="2000" dirty="0" smtClean="0"/>
              <a:t> are we going to learn?)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Look at pictures of systems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Define parts of systems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Take notes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Discuss with teacher &amp; classmates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Watch </a:t>
            </a:r>
            <a:r>
              <a:rPr lang="en-US" sz="1800" dirty="0" smtClean="0"/>
              <a:t>video clips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Try activity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3074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6099"/>
            <a:ext cx="869137" cy="9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02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209800"/>
            <a:ext cx="5562599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Gothic" pitchFamily="34" charset="0"/>
              </a:rPr>
              <a:t>When we study earth, we can study</a:t>
            </a:r>
          </a:p>
          <a:p>
            <a:endParaRPr lang="en-US" sz="2800" dirty="0">
              <a:latin typeface="Century Gothic" pitchFamily="34" charset="0"/>
            </a:endParaRPr>
          </a:p>
          <a:p>
            <a:r>
              <a:rPr lang="en-US" sz="3600" dirty="0" smtClean="0">
                <a:latin typeface="Century Gothic" pitchFamily="34" charset="0"/>
              </a:rPr>
              <a:t>The atmosphere</a:t>
            </a:r>
          </a:p>
          <a:p>
            <a:r>
              <a:rPr lang="en-US" sz="3600" dirty="0" smtClean="0">
                <a:latin typeface="Century Gothic" pitchFamily="34" charset="0"/>
              </a:rPr>
              <a:t>The land/continents</a:t>
            </a:r>
          </a:p>
          <a:p>
            <a:r>
              <a:rPr lang="en-US" sz="3600" dirty="0" smtClean="0">
                <a:latin typeface="Century Gothic" pitchFamily="34" charset="0"/>
              </a:rPr>
              <a:t>The ocean</a:t>
            </a:r>
            <a:r>
              <a:rPr lang="en-US" dirty="0" smtClean="0">
                <a:latin typeface="Century Gothic" pitchFamily="34" charset="0"/>
              </a:rPr>
              <a:t>s </a:t>
            </a:r>
          </a:p>
          <a:p>
            <a:r>
              <a:rPr lang="en-US" sz="3600" dirty="0" smtClean="0">
                <a:latin typeface="Century Gothic" pitchFamily="34" charset="0"/>
              </a:rPr>
              <a:t>Earth’s materials</a:t>
            </a:r>
          </a:p>
          <a:p>
            <a:r>
              <a:rPr lang="en-US" sz="3600" dirty="0" smtClean="0">
                <a:latin typeface="Century Gothic" pitchFamily="34" charset="0"/>
              </a:rPr>
              <a:t>Earth’s interaction with other planets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HAVE BOUNDARIES</a:t>
            </a:r>
            <a:endParaRPr lang="en-US" dirty="0"/>
          </a:p>
        </p:txBody>
      </p:sp>
      <p:pic>
        <p:nvPicPr>
          <p:cNvPr id="4098" name="Picture 2" descr="C:\Users\ellina13686e\AppData\Local\Microsoft\Windows\Temporary Internet Files\Content.IE5\BSMO6E35\MC9004418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17018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5334000"/>
            <a:ext cx="26670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Humans define the BOUNDARIES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2779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8400" y="2740818"/>
            <a:ext cx="5833533" cy="1935163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>
                <a:latin typeface="Century Gothic" pitchFamily="34" charset="0"/>
              </a:rPr>
              <a:t>The universe is gigantic &amp; </a:t>
            </a:r>
            <a:r>
              <a:rPr lang="en-US" sz="3600" b="1" u="sng" dirty="0">
                <a:latin typeface="Century Gothic" pitchFamily="34" charset="0"/>
              </a:rPr>
              <a:t>complicated</a:t>
            </a:r>
            <a:r>
              <a:rPr lang="en-US" sz="3600" dirty="0">
                <a:latin typeface="Century Gothic" pitchFamily="34" charset="0"/>
              </a:rPr>
              <a:t>; using systems allow us to </a:t>
            </a:r>
            <a:r>
              <a:rPr lang="en-US" sz="3600" b="1" u="sng" dirty="0">
                <a:latin typeface="Century Gothic" pitchFamily="34" charset="0"/>
              </a:rPr>
              <a:t>focus</a:t>
            </a:r>
            <a:r>
              <a:rPr lang="en-US" sz="3600" dirty="0">
                <a:latin typeface="Century Gothic" pitchFamily="34" charset="0"/>
              </a:rPr>
              <a:t> on what we want to </a:t>
            </a:r>
            <a:r>
              <a:rPr lang="en-US" sz="3600" b="1" u="sng" dirty="0">
                <a:latin typeface="Century Gothic" pitchFamily="34" charset="0"/>
              </a:rPr>
              <a:t>study</a:t>
            </a:r>
            <a:r>
              <a:rPr lang="en-US" sz="3600" dirty="0">
                <a:latin typeface="Century Gothic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</a:rPr>
              <a:t>WHY USE SYSTEMS</a:t>
            </a:r>
            <a:r>
              <a:rPr lang="en-US" sz="6600" b="1" dirty="0" smtClean="0"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</a:rPr>
              <a:t>?</a:t>
            </a:r>
            <a:endParaRPr lang="en-US" sz="6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1404936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23145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09600" y="5299190"/>
            <a:ext cx="4572000" cy="1262940"/>
            <a:chOff x="609600" y="5299190"/>
            <a:chExt cx="4572000" cy="1262940"/>
          </a:xfrm>
        </p:grpSpPr>
        <p:pic>
          <p:nvPicPr>
            <p:cNvPr id="5122" name="Picture 2" descr="C:\Users\ellina13686e\AppData\Local\Microsoft\Windows\Temporary Internet Files\Content.IE5\U06TB96K\MM900283774[1]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299190"/>
              <a:ext cx="990600" cy="882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47800" y="5638800"/>
              <a:ext cx="3733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Think of systems as a flashlight for highlighting just what we want to study at one time.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5936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143000"/>
            <a:ext cx="8610600" cy="3450696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Directions: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Work in a team of 3-4.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Look at all the pictures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Decide as a group if the object pictured is a system or not.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Create 2 piles—SYSTEMS and NOT SYSTEMS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a System?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781799" cy="207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105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143000"/>
            <a:ext cx="8610600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 smtClean="0">
                <a:latin typeface="Century Gothic" pitchFamily="34" charset="0"/>
              </a:rPr>
              <a:t>Basic Definition: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To be considered a system, the components (parts) must </a:t>
            </a: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interact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with each other in some way.</a:t>
            </a:r>
            <a:endParaRPr lang="en-US" sz="3200" b="1" dirty="0">
              <a:solidFill>
                <a:srgbClr val="C00000"/>
              </a:solidFill>
              <a:latin typeface="Century Gothic" pitchFamily="34" charset="0"/>
            </a:endParaRPr>
          </a:p>
          <a:p>
            <a:endParaRPr lang="en-US" sz="1600" b="1" u="sng" dirty="0" smtClean="0">
              <a:latin typeface="Century Gothic" pitchFamily="34" charset="0"/>
            </a:endParaRPr>
          </a:p>
          <a:p>
            <a:r>
              <a:rPr lang="en-US" sz="3200" b="1" u="sng" dirty="0" smtClean="0">
                <a:latin typeface="Century Gothic" pitchFamily="34" charset="0"/>
              </a:rPr>
              <a:t>Does this change </a:t>
            </a:r>
            <a:r>
              <a:rPr lang="en-US" sz="3200" b="1" u="sng" dirty="0" smtClean="0"/>
              <a:t>your choices?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a System?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781799" cy="207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3124200"/>
            <a:ext cx="22098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you remove a part of the system will it still function?  If yes, its not a system…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72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143000"/>
            <a:ext cx="8610600" cy="3450696"/>
          </a:xfrm>
        </p:spPr>
        <p:txBody>
          <a:bodyPr>
            <a:noAutofit/>
          </a:bodyPr>
          <a:lstStyle/>
          <a:p>
            <a:endParaRPr lang="en-US" sz="1600" b="1" u="sng" dirty="0" smtClean="0">
              <a:latin typeface="Century Gothic" pitchFamily="34" charset="0"/>
            </a:endParaRPr>
          </a:p>
          <a:p>
            <a:r>
              <a:rPr lang="en-US" sz="3200" b="1" u="sng" dirty="0" smtClean="0">
                <a:latin typeface="Century Gothic" pitchFamily="34" charset="0"/>
              </a:rPr>
              <a:t>Answer:</a:t>
            </a:r>
          </a:p>
          <a:p>
            <a:r>
              <a:rPr lang="en-US" sz="3200" b="1" i="1" u="sng" dirty="0" smtClean="0">
                <a:solidFill>
                  <a:srgbClr val="C00000"/>
                </a:solidFill>
                <a:latin typeface="Century Gothic" pitchFamily="34" charset="0"/>
              </a:rPr>
              <a:t>All</a:t>
            </a:r>
            <a:r>
              <a:rPr lang="en-US" sz="3200" i="1" dirty="0" smtClean="0">
                <a:solidFill>
                  <a:srgbClr val="C00000"/>
                </a:solidFill>
                <a:latin typeface="Century Gothic" pitchFamily="34" charset="0"/>
              </a:rPr>
              <a:t> of the choices can be considered a system </a:t>
            </a:r>
            <a:r>
              <a:rPr lang="en-US" sz="3200" b="1" i="1" u="sng" dirty="0" smtClean="0">
                <a:solidFill>
                  <a:srgbClr val="C00000"/>
                </a:solidFill>
                <a:latin typeface="Century Gothic" pitchFamily="34" charset="0"/>
              </a:rPr>
              <a:t>EXCEPT a pile of sand and a box of nails</a:t>
            </a:r>
            <a:r>
              <a:rPr lang="en-US" sz="3200" i="1" dirty="0" smtClean="0">
                <a:solidFill>
                  <a:srgbClr val="C00000"/>
                </a:solidFill>
                <a:latin typeface="Century Gothic" pitchFamily="34" charset="0"/>
              </a:rPr>
              <a:t>…because the pieces of these 2 do not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interact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  <a:latin typeface="Century Gothic" pitchFamily="34" charset="0"/>
              </a:rPr>
              <a:t>with each other!*</a:t>
            </a:r>
            <a:endParaRPr lang="en-US" sz="3200" i="1" dirty="0" smtClean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a System?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00537"/>
            <a:ext cx="27717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00537"/>
            <a:ext cx="24098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516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Century Gothic" pitchFamily="34" charset="0"/>
              </a:rPr>
              <a:t>What examples of systems could you think of?</a:t>
            </a:r>
            <a:endParaRPr lang="en-US" sz="2800" dirty="0"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0717"/>
            <a:ext cx="2590800" cy="30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38348"/>
            <a:ext cx="2717624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78546"/>
            <a:ext cx="3671888" cy="17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24" y="1988065"/>
            <a:ext cx="3333750" cy="244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C:\Users\Owner\AppData\Local\Microsoft\Windows\Temporary Internet Files\Content.IE5\M6YY00VA\MC90032022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350" y="3188390"/>
            <a:ext cx="1180709" cy="12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12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Century Gothic" pitchFamily="34" charset="0"/>
              </a:rPr>
              <a:t>What examples of systems could you think of?</a:t>
            </a:r>
            <a:endParaRPr lang="en-US" sz="2800" dirty="0">
              <a:latin typeface="Century Gothic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04827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855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806</TotalTime>
  <Words>1276</Words>
  <Application>Microsoft Office PowerPoint</Application>
  <PresentationFormat>On-screen Show (4:3)</PresentationFormat>
  <Paragraphs>207</Paragraphs>
  <Slides>41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Candara</vt:lpstr>
      <vt:lpstr>Century Gothic</vt:lpstr>
      <vt:lpstr>Comic Sans MS</vt:lpstr>
      <vt:lpstr>Symbol</vt:lpstr>
      <vt:lpstr>Times New Roman</vt:lpstr>
      <vt:lpstr>Wingdings</vt:lpstr>
      <vt:lpstr>Waveform</vt:lpstr>
      <vt:lpstr>PowerPoint Presentation</vt:lpstr>
      <vt:lpstr>INITIAL THOUGHTS?</vt:lpstr>
      <vt:lpstr>Systems Learning Objectives</vt:lpstr>
      <vt:lpstr>LEARNING OBJECTIVES</vt:lpstr>
      <vt:lpstr>Is It a System?</vt:lpstr>
      <vt:lpstr>Is It a System?</vt:lpstr>
      <vt:lpstr>Is It a System?</vt:lpstr>
      <vt:lpstr>What examples of systems could you think of?</vt:lpstr>
      <vt:lpstr>What examples of systems could you think of?</vt:lpstr>
      <vt:lpstr>STOP &amp; READ DIRECTIONS</vt:lpstr>
      <vt:lpstr>WHAT IS A SYSTEM?</vt:lpstr>
      <vt:lpstr>WHAT IS A SYSTEM?</vt:lpstr>
      <vt:lpstr>INPUTS &amp; OUTPUTS</vt:lpstr>
      <vt:lpstr>INPUTS &amp; OUTPUTS</vt:lpstr>
      <vt:lpstr>INPUTS &amp; OUTPUTS</vt:lpstr>
      <vt:lpstr>INPUTS &amp; OUTPUTS</vt:lpstr>
      <vt:lpstr>INPUTS &amp; OUTPUTS</vt:lpstr>
      <vt:lpstr>INPUTS &amp; OUTPUTS</vt:lpstr>
      <vt:lpstr>INPUTS &amp; OUTPUTS</vt:lpstr>
      <vt:lpstr>INPUTS &amp; OUTPUTS</vt:lpstr>
      <vt:lpstr>HOW DO WE DEFINE A SYSTEM?</vt:lpstr>
      <vt:lpstr>Systems Learning Objectives</vt:lpstr>
      <vt:lpstr>TYPES OF SYSTEMS</vt:lpstr>
      <vt:lpstr>TYPES OF SYSTEMS</vt:lpstr>
      <vt:lpstr>Open Systems--example</vt:lpstr>
      <vt:lpstr>TYPES OF SYSTEMS</vt:lpstr>
      <vt:lpstr>TYPES OF SYSTEMS</vt:lpstr>
      <vt:lpstr>PLANT EXAMPLE Closed can become open; open can become closed</vt:lpstr>
      <vt:lpstr>OPEN OR CLOSED?</vt:lpstr>
      <vt:lpstr>PowerPoint Presentation</vt:lpstr>
      <vt:lpstr>SUBSYSTEMS</vt:lpstr>
      <vt:lpstr>SUBSYSTEMS</vt:lpstr>
      <vt:lpstr>SYSTEMS HAVE BOUNDARIES</vt:lpstr>
      <vt:lpstr>SYSTEMS HAVE BOUNDARIES</vt:lpstr>
      <vt:lpstr>SYSTEMS HAVE BOUNDARIES</vt:lpstr>
      <vt:lpstr>SYSTEMS HAVE BOUNDARIES</vt:lpstr>
      <vt:lpstr>SYSTEMS HAVE BOUNDARIES</vt:lpstr>
      <vt:lpstr>SYSTEMS HAVE BOUNDARIES</vt:lpstr>
      <vt:lpstr>SYSTEMS HAVE BOUNDARIES</vt:lpstr>
      <vt:lpstr>SYSTEMS HAVE BOUNDARIES</vt:lpstr>
      <vt:lpstr>WHY USE SYSTEMS?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Beth Hemphill</dc:creator>
  <cp:lastModifiedBy>Jephson-Hernandez, Shannon</cp:lastModifiedBy>
  <cp:revision>37</cp:revision>
  <cp:lastPrinted>2015-10-19T22:24:19Z</cp:lastPrinted>
  <dcterms:created xsi:type="dcterms:W3CDTF">2012-08-26T22:18:55Z</dcterms:created>
  <dcterms:modified xsi:type="dcterms:W3CDTF">2015-10-19T22:27:30Z</dcterms:modified>
</cp:coreProperties>
</file>