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ink/inkAction1.xml" ContentType="application/vnd.ms-office.inkAction+xml"/>
  <Override PartName="/ppt/tags/tag2.xml" ContentType="application/vnd.openxmlformats-officedocument.presentationml.tags+xml"/>
  <Override PartName="/ppt/ink/inkAction2.xml" ContentType="application/vnd.ms-office.inkAction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ink/inkAction3.xml" ContentType="application/vnd.ms-office.inkAction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312" r:id="rId4"/>
    <p:sldId id="315" r:id="rId5"/>
    <p:sldId id="292" r:id="rId6"/>
    <p:sldId id="293" r:id="rId7"/>
    <p:sldId id="289" r:id="rId8"/>
    <p:sldId id="317" r:id="rId9"/>
    <p:sldId id="290" r:id="rId10"/>
    <p:sldId id="319" r:id="rId11"/>
    <p:sldId id="316" r:id="rId12"/>
    <p:sldId id="31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EF6929-A296-47E4-A5B0-D974A0556CAA}" v="4" dt="2019-05-15T18:01:06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5644" autoAdjust="0"/>
  </p:normalViewPr>
  <p:slideViewPr>
    <p:cSldViewPr>
      <p:cViewPr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phson-Hernandez, Shannon" userId="e9403613-2aaa-424c-8257-ec5fe030fb5c" providerId="ADAL" clId="{7BEF6929-A296-47E4-A5B0-D974A0556CAA}"/>
    <pc:docChg chg="custSel addSld modSld">
      <pc:chgData name="Jephson-Hernandez, Shannon" userId="e9403613-2aaa-424c-8257-ec5fe030fb5c" providerId="ADAL" clId="{7BEF6929-A296-47E4-A5B0-D974A0556CAA}" dt="2019-05-15T18:01:17.296" v="174" actId="5793"/>
      <pc:docMkLst>
        <pc:docMk/>
      </pc:docMkLst>
      <pc:sldChg chg="addSp modSp add">
        <pc:chgData name="Jephson-Hernandez, Shannon" userId="e9403613-2aaa-424c-8257-ec5fe030fb5c" providerId="ADAL" clId="{7BEF6929-A296-47E4-A5B0-D974A0556CAA}" dt="2019-05-15T18:01:17.296" v="174" actId="5793"/>
        <pc:sldMkLst>
          <pc:docMk/>
          <pc:sldMk cId="1999159655" sldId="319"/>
        </pc:sldMkLst>
        <pc:spChg chg="mod">
          <ac:chgData name="Jephson-Hernandez, Shannon" userId="e9403613-2aaa-424c-8257-ec5fe030fb5c" providerId="ADAL" clId="{7BEF6929-A296-47E4-A5B0-D974A0556CAA}" dt="2019-05-15T17:54:32.114" v="63" actId="20577"/>
          <ac:spMkLst>
            <pc:docMk/>
            <pc:sldMk cId="1999159655" sldId="319"/>
            <ac:spMk id="2" creationId="{60711C48-B07C-4D25-A10B-6B3A7E3F4057}"/>
          </ac:spMkLst>
        </pc:spChg>
        <pc:spChg chg="add mod">
          <ac:chgData name="Jephson-Hernandez, Shannon" userId="e9403613-2aaa-424c-8257-ec5fe030fb5c" providerId="ADAL" clId="{7BEF6929-A296-47E4-A5B0-D974A0556CAA}" dt="2019-05-15T18:01:17.296" v="174" actId="5793"/>
          <ac:spMkLst>
            <pc:docMk/>
            <pc:sldMk cId="1999159655" sldId="319"/>
            <ac:spMk id="3" creationId="{2624EBB6-F1FE-42B8-ABFC-EB12B6C3B952}"/>
          </ac:spMkLst>
        </pc:spChg>
      </pc:sldChg>
    </pc:docChg>
  </pc:docChgLst>
  <pc:docChgLst>
    <pc:chgData name="Jephson-Hernandez, Shannon" userId="e9403613-2aaa-424c-8257-ec5fe030fb5c" providerId="ADAL" clId="{52AD2665-629C-420B-8756-9DB89A116E64}"/>
  </pc:docChgLst>
  <pc:docChgLst>
    <pc:chgData name="Jephson-Hernandez, Shannon" userId="e9403613-2aaa-424c-8257-ec5fe030fb5c" providerId="ADAL" clId="{52A11122-9214-4B6F-8C82-4BF76CC98ED1}"/>
  </pc:docChgLst>
</pc:chgInfo>
</file>

<file path=ppt/ink/inkAction1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F" type="integer" max="4096" units="deg"/>
          <inkml:channel name="T" type="integer" max="2.14748E9" units="dev"/>
        </inkml:traceFormat>
        <inkml:channelProperties>
          <inkml:channelProperty channel="X" name="resolution" value="1.47034" units="1/cm"/>
          <inkml:channelProperty channel="Y" name="resolution" value="2.42377" units="1/cm"/>
          <inkml:channelProperty channel="F" name="resolution" value="0" units="1/deg"/>
          <inkml:channelProperty channel="T" name="resolution" value="1" units="1/dev"/>
        </inkml:channelProperties>
      </inkml:inkSource>
      <inkml:timestamp xml:id="ts0" timeString="2016-01-11T17:28:54.233Z"/>
    </inkml:context>
    <inkml:brush xml:id="br0">
      <inkml:brushProperty name="width" value="0.06771" units="cm"/>
      <inkml:brushProperty name="height" value="0.06771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50382">
    <iact:property name="dataType"/>
    <iact:actionData xml:id="d0">
      <inkml:trace xmlns:inkml="http://www.w3.org/2003/InkML" xml:id="stk0" contextRef="#ctx0" brushRef="#br0">676 271 464 0,'-32'-35'224'16,"8"-65"-128"-16,20 89 240 16,4 -7 -336 -16,0 0 16 19,0 7 16 -19,0 -1 0 16,0 12 -32 -16,0 0 0 0,0 6 32 15,-4 11 0 -15,0 19 0 16,-4 16 16 -16,-8 19 -16 16,-4 17 0 -16,0 23 -16 15,0 12 16 1,0 18 -16 -16,0 -7 0 0,4 -10 -16 16,0 -1 16 -16,0 -6 -16 15,-4 -6 16 -15,-4 -23 -16 16,0 0 16 -16,0 0 -16 0,-4 -6 0 15,4 -18 0 -15,4 1 0 16,0 -6 0 -16,4 -24 0 16,0 -12 -16 -16,4 -11 0 15,4 -18 16 -15,0 -23 0 16,0 -6 0 -16,0 -1 0 16,0 -16 0 -16,-4 -1 0 15,0 0 16 -15,4 6 0 16,0 0 -16 -16,0 6 16 15,0 6 -16 -15,0 6 16 16,4 5 -16 -16,0 1 0 16,0 5 0 -16,-4 1 16 15,4 17 -32 -15,-4 0 16 16,4 0 16 -16,0 6 0 16,-4 5 -16 -16,4 25 16 15,-4 5 0 -15,4 5 0 16,4 13 -16 -16,0 6 16 15,4 -1 -16 -15,0 1 0 0,4 17 0 16,4 -18 0 -16,0 1 0 16,0 -19 16 -16,0 1 -16 15,-4 -12 16 -15,0 -5 -16 16,0 -7 16 -16,0 1 0 16,-4 -13 0 -16,0 1 -16 15,-4 -12 16 -15,0 0 -16 21,0 -12 16 -21,0 12 -16 15,4 -17 0 -15,4 -1 0 0,4 -11 0 16,4 0 -16 -16,4 -1 0 16,8 13 0 -16,0 -7 0 15,4 1 0 -15,0 -6 16 16,0 -7 -32 -16,8 1 16 16,8 -6 -32 -16,0 0 0 15,0 -17 -64 -15,12 11 16 16,16 -12 -112 -16,-16 -23 16 31</inkml:trace>
    </iact:actionData>
  </iact:action>
  <iact:action type="add" startTime="50383">
    <iact:property name="dataType"/>
    <iact:actionData xml:id="d1">
      <inkml:trace xmlns:inkml="http://www.w3.org/2003/InkML" xml:id="stk1" contextRef="#ctx0" brushRef="#brinv">0 0 2048 0</inkml:trace>
    </iact:actionData>
  </iact:action>
  <iact:action type="add" startTime="50384">
    <iact:property name="dataType"/>
    <iact:actionData xml:id="d2">
      <inkml:trace xmlns:inkml="http://www.w3.org/2003/InkML" xml:id="stk2" contextRef="#ctx0" brushRef="#brinv">776 2277 2048 0</inkml:trace>
    </iact:actionData>
  </iact:action>
</iact:actions>
</file>

<file path=ppt/ink/inkAction2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F" type="integer" max="4096" units="deg"/>
          <inkml:channel name="T" type="integer" max="2.14748E9" units="dev"/>
        </inkml:traceFormat>
        <inkml:channelProperties>
          <inkml:channelProperty channel="X" name="resolution" value="1.47004" units="1/cm"/>
          <inkml:channelProperty channel="Y" name="resolution" value="2.42377" units="1/cm"/>
          <inkml:channelProperty channel="F" name="resolution" value="0" units="1/deg"/>
          <inkml:channelProperty channel="T" name="resolution" value="1" units="1/dev"/>
        </inkml:channelProperties>
      </inkml:inkSource>
      <inkml:timestamp xml:id="ts0" timeString="2016-01-11T17:29:46.573Z"/>
    </inkml:context>
    <inkml:brush xml:id="br0">
      <inkml:brushProperty name="width" value="0.07121" units="cm"/>
      <inkml:brushProperty name="height" value="0.07121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13707">
    <iact:property name="dataType"/>
    <iact:actionData xml:id="d0">
      <inkml:trace xmlns:inkml="http://www.w3.org/2003/InkML" xml:id="stk0" contextRef="#ctx0" brushRef="#br0">3726 9494 112 0,'-92'-12'48'16,"-32"42"16"-16,84 -13 64 15,-16 7 -128 -15,-8 11 16 16,-20 6 -16 -16,-8 23 0 16,-16 7 -16 -16,-4 17 16 15,-16 17 0 -15,-8 24 16 16,-8 17 -32 -16,-4 13 16 15,-12 5 0 -15,8 0 0 16,0 6 -16 -16,16 0 16 16,12 -6 -16 -16,0 0 16 0,8 -6 0 31,0 18 0 -31,4 12 0 0,8 29 0 0,4 5 0 16,-4 13 0 -16,-4 23 0 15,8 -12 0 -15,0 -6 0 16,16 -23 0 -16,8 -18 0 15,8 6 16 -15,12 -5 -16 16,8 -13 0 -16,8 13 16 16,4 5 0 -16,4 23 16 0,0 13 0 15,4 5 0 -15,4 23 0 16,12 -5 0 -16,0 -18 16 16,12 -17 -32 -16,4 -1 16 15,8 -5 -16 -15,0 -6 0 16,4 0 -16 -16,4 -12 16 15,8 18 -16 -15,8 -1 16 16,8 13 -16 -16,8 11 0 16,4 -17 0 -16,12 -1 16 15,8 -5 -16 -15,-4 -24 16 16,4 -5 0 -16,12 -19 0 16,0 -10 0 -16,16 10 0 19,-4 7 0 -19,12 -6 0 31,108 111 -16 -31,-16 -47 16 16,-4 -23 -16 -16,0 -29 16 0,-16 -30 -16 16,0 -11 16 -16,8 -24 0 15,-16 -6 0 -15,0 -12 0 16,0 -17 0 -16,-4 0 0 16,-8 -29 16 -16,8 -18 -16 15,0 -23 16 -15,4 -24 -16 16,4 -30 16 -16,0 -5 0 15,8 -11 0 -15,-8 -19 -16 16,4 -5 0 -16,0 6 -16 16,-8 0 16 -16,8 -7 -16 15,-12 -11 16 -15,4 6 -16 0,-4 -29 0 16,0 -6 0 -16,-4 -6 0 16,4 -6 0 -16,-16 -12 16 15,-4 -11 -16 -15,-8 -7 0 31,48 -181 16 -31,-36 18 0 16,-24 -12 0 -16,-36 94 0 16,16 -159 -16 -16,-24 -17 16 15,-12 0 0 -15,-16 6 0 16,-12 5 -16 -16,-12 -11 0 16,-12 6 0 -16,-8 0 16 15,-8 11 -32 -15,-8 -23 16 16,-12 29 0 -16,-12 1 16 15,-12 11 -16 -15,-8 0 0 16,0 -36 0 -16,-16 1 0 0,-8 -6 -16 16,-8 12 16 -16,-20 -12 -16 15,-12 0 16 -15,-8 12 -16 16,-12 11 0 -16,-20 24 -16 16,-12 53 16 -16,-20 29 -16 20,-28 47 16 -20,-36 40 -32 16,-28 48 0 -16,-44 35 -32 15,-24 59 0 -15,-20 52 -64 16,-32 53 0 -16</inkml:trace>
    </iact:actionData>
  </iact:action>
  <iact:action type="add" startTime="15658">
    <iact:property name="dataType"/>
    <iact:actionData xml:id="d1">
      <inkml:trace xmlns:inkml="http://www.w3.org/2003/InkML" xml:id="stk1" contextRef="#ctx0" brushRef="#br0">3638 13251 256 0,'-28'-59'128'15,"-12"24"-80"-15,36 23 144 16,-4 -5 -176 -16,-4 5 0 15,0 0 16 -15,-4 7 0 16,0 -1 -48 -16,0 0 16 16,-4 0 16 -16,-4 -6 16 15,0 12 -32 -15,-4 0 16 16,0 0 -16 -16,0 0 16 0,4 0 0 31,-4 6 0 -31,-4 6 0 0,0 5 16 0,-4 1 -16 16,-4 5 0 -16,4 7 -16 15,4 -1 16 -15,0 12 -16 16,4 0 16 -16,0 12 -16 16,0 0 16 -16,4 11 0 15,4 1 0 -15,0 -1 -16 16,-4 12 0 -16,4 0 0 16,4 1 0 -16,0 -13 0 15,0 1 0 -15,4 -1 0 16,0 6 0 -16,4 -5 0 0,4 -7 0 15,0 7 0 -15,4 -1 16 16,4 7 -16 -16,4 -7 16 16,4 1 0 -16,4 -7 0 15,0 1 0 -15,0 0 0 16,4 -7 0 -16,0 1 0 16,12 0 -16 -16,-4 5 0 15,4 -11 0 -15,0 0 16 16,4 6 -16 -16,0 0 0 15,-8 -1 0 -15,4 1 16 16,0 -6 0 -16,4 -6 0 16,4 -6 -16 -16,4 -11 16 15,4 -7 0 -15,0 1 0 16,0 -6 0 -16,8 -7 0 16,0 -10 0 -16,-12 -1 0 0,16 -6 -16 31,0 -6 16 -31,0 -11 0 0,0 -6 0 0,0 -6 -16 10,-4 6 16 -10,-4 -12 0 16,-4 0 0 -16,-4 -12 0 16,-4 1 0 -16,-4 -7 0 15,-4 -23 0 -15,-4 -5 0 16,-8 -13 0 -16,-4 -11 0 16,0 0 0 -16,0 -12 16 15,-12 6 0 -15,-8 5 0 0,-4 1 0 16,-8 6 0 -16,-4 -1 0 15,-12 7 -16 -15,-12 11 0 16,-12 6 -16 -16,-4 6 16 16,-4 18 -16 -16,-4 -7 16 15,-12 7 -16 -15,-8 11 0 16,-12 12 -16 -16,0 24 0 16,-20 17 -48 -16,-16 35 0 15,-20 58 -160 -15,-16 89 16 63</inkml:trace>
    </iact:actionData>
  </iact:action>
  <iact:action type="add" startTime="25236">
    <iact:property name="dataType"/>
    <iact:actionData xml:id="d2">
      <inkml:trace xmlns:inkml="http://www.w3.org/2003/InkML" xml:id="stk2" contextRef="#ctx0" brushRef="#br0">8514 204 160 0,'4'-35'80'15,"-8"0"48"-15,4 23 96 16,0 0 -192 -16,-4 6 16 16,-4 1 16 -16,0 -1 0 15,0 -6 -80 -15,-4 0 16 16,0 12 48 -16,0 6 0 15,-4 0 -32 -15,-4 12 16 16,-4 11 -16 -16,0 6 0 16,-4 6 -16 -16,0 6 16 15,4 17 -16 -15,-4 -5 0 32,-4 6 0 -32,0 -1 0 0,-20 30 16 15,4 -18 16 -15,4 18 -16 16,0 -12 16 -16,4 -6 -16 15,4 -6 0 -15,4 -5 0 16,0 -7 0 -16,8 -11 -16 16,0 6 16 -16,0 -12 -16 0,0 0 0 15,4 -12 0 -15,0 1 0 16,-4 11 0 -16,4 -6 16 16,4 -12 -16 -16,0 1 0 15,0 -7 0 -15,0 1 0 16,4 -6 0 -16,4 5 0 15,0 -11 0 -15,0 -6 16 16,4 -12 -16 -16,0 -11 16 16,4 0 -16 -16,0 -1 0 15,0 -5 0 -15,0 0 0 16,4 -1 0 -16,-4 1 0 16,0 5 0 -16,0 -5 0 15,0 6 0 -15,0 5 0 16,0 6 0 -16,0 12 0 15,0 0 -16 -15,0 -5 16 16,0 5 0 -16,0 5 0 16,0 1 0 -16,0 0 0 15,0 6 0 -15,0 5 16 0,0 7 -16 16,0 5 0 -16,0 12 -16 16,0 -6 16 -16,0 6 0 15,0 -11 16 -15,0 -1 -32 16,0 -6 16 -16,0 1 0 15,4 -12 16 -15,0 -1 0 16,0 1 0 -16,4 -6 -16 16,0 -6 0 -16,4 -18 0 15,0 1 16 -15,4 -7 -16 0,0 -5 16 32,0 6 -16 -32,0 -1 16 0,4 1 -16 0,0 -1 16 15,0 -5 -16 -15,0 5 0 16,4 1 0 -16,0 0 0 15,8 11 0 -15,0 -6 0 16,8 7 -64 -16,0 11 16 16,8 5 -112 -16,4 7 0 31</inkml:trace>
    </iact:actionData>
  </iact:action>
  <iact:action type="add" startTime="25237">
    <iact:property name="dataType"/>
    <iact:actionData xml:id="d3">
      <inkml:trace xmlns:inkml="http://www.w3.org/2003/InkML" xml:id="stk3" contextRef="#ctx0" brushRef="#brinv">0 0 2048 0</inkml:trace>
    </iact:actionData>
  </iact:action>
  <iact:action type="add" startTime="25238">
    <iact:property name="dataType"/>
    <iact:actionData xml:id="d4">
      <inkml:trace xmlns:inkml="http://www.w3.org/2003/InkML" xml:id="stk4" contextRef="#ctx0" brushRef="#brinv">8560 22370 2048 0</inkml:trace>
    </iact:actionData>
  </iact:action>
</iact:actions>
</file>

<file path=ppt/ink/inkAction3.xml><?xml version="1.0" encoding="utf-8"?>
<iact:actions xmlns:iact="http://schemas.microsoft.com/office/powerpoint/2014/inkAction" lengthUnit="cm" timeUnit="ms">
  <inkml:definitions xmlns:inkml="http://www.w3.org/2003/InkML">
    <inkml:context xml:id="ctx0">
      <inkml:inkSource xml:id="inkSrc0">
        <inkml:traceFormat>
          <inkml:channel name="X" type="integer" units="cm"/>
          <inkml:channel name="Y" type="integer" units="cm"/>
          <inkml:channel name="F" type="integer" max="4096" units="deg"/>
          <inkml:channel name="T" type="integer" max="2.14748E9" units="dev"/>
        </inkml:traceFormat>
        <inkml:channelProperties>
          <inkml:channelProperty channel="X" name="resolution" value="1.91428" units="1/cm"/>
          <inkml:channelProperty channel="Y" name="resolution" value="1.65414" units="1/cm"/>
          <inkml:channelProperty channel="F" name="resolution" value="0" units="1/deg"/>
          <inkml:channelProperty channel="T" name="resolution" value="1" units="1/dev"/>
        </inkml:channelProperties>
      </inkml:inkSource>
      <inkml:timestamp xml:id="ts0" timeString="2016-01-11T20:54:31.063Z"/>
    </inkml:context>
    <inkml:brush xml:id="br0">
      <inkml:brushProperty name="width" value="0.07139" units="cm"/>
      <inkml:brushProperty name="height" value="0.07139" units="cm"/>
      <inkml:brushProperty name="color" value="#FF0000"/>
    </inkml:brush>
    <inkml:brush xml:id="brinv">
      <inkml:brushProperty name="width" value="0.05" units="cm"/>
      <inkml:brushProperty name="height" value="0.05" units="cm"/>
      <inkml:brushProperty name="color" value="#000000"/>
      <inkml:brushProperty name="transparency" value="255"/>
    </inkml:brush>
  </inkml:definitions>
  <iact:action type="add" startTime="3447">
    <iact:property name="dataType"/>
    <iact:actionData xml:id="d0">
      <inkml:trace xmlns:inkml="http://www.w3.org/2003/InkML" xml:id="stk0" contextRef="#ctx0" brushRef="#br0">2638 10943 352 0,'0'-12'176'0,"16"-88"-144"0,-5 80 192 0,9 -8 -176 0,1 0 0 0,0 0 48 0,-11 12 16 0,6 -4 -128 0,-6 16 16 0,6 4 80 0,-5 12 0 0,4 16 -16 0,1 16 0 0,-1 20 0 0,1 16 0 0,-11 16 -16 0,-5 4 0 0,-15 56 -16 0,-6 -16 16 0,5 -28 -64 0,1 -28 16 0,-1 -16 -48 0,0 -16 0 0,1 -16 -64 0,4 -8 0 0,6 -20 -96 0,5 -20 0 0</inkml:trace>
    </iact:actionData>
  </iact:action>
  <iact:action type="add" startTime="3842">
    <iact:property name="dataType"/>
    <iact:actionData xml:id="d1">
      <inkml:trace xmlns:inkml="http://www.w3.org/2003/InkML" xml:id="stk1" contextRef="#ctx0" brushRef="#br0">2763 11039 544 0,'0'-68'272'0,"-15"36"-272"0,15 24 432 0,-5 -4 -400 0,-6 0 0 0,6 4 0 0,-11 4 16 0,11 0 -64 0,0 4 16 0,0 4 32 0,5 0 0 0,5 0 -16 0,5 0 16 0,16 4 0 0,16 -8 0 0,15 0 0 0,16 -8 0 0,5 0 0 0,16 -8 0 0,5 4 0 0,21 4 0 0,0 -4 -16 0,0 12 16 0,5 8 -16 0,-6 8 0 0,-14 8 0 0,-12 8 0 0,-20 16 0 0,-15 -4 16 0,-27 20 -16 0,-26 8 16 0,-31 4 0 0,-21 8 0 0,-26 8 0 0,-26 -12 16 0,-5 -4 -32 0,-11 -4 16 0,-10 -16 -16 0,16 0 0 0,5 0 -16 0,5 -8 0 0,5 -16 -64 0,16 0 16 0,10 -8 -80 0,6 -4 16 0,20 -4 -96 0,11 4 16 0,15 -20 -64 0,11 -32 0 0</inkml:trace>
    </iact:actionData>
  </iact:action>
  <iact:action type="add" startTime="3983">
    <iact:property name="dataType"/>
    <iact:actionData xml:id="d2">
      <inkml:trace xmlns:inkml="http://www.w3.org/2003/InkML" xml:id="stk2" contextRef="#ctx0" brushRef="#br0">4258 11363 752 0,'-20'-8'368'15,"-1"12"-512"-15,21 -4 704 0,-5 4 -528 16,5 8 0 -16,0 12 32 16,-6 8 0 -16,1 4 -64 15,0 8 16 -15,5 12 32 16,0 0 16 -16,5 -12 -32 16,0 4 16 -16,1 -12 -32 0,4 0 16 15,0 -16 -80 -15,1 4 0 16,4 -16 -64 -16,-4 -16 0 15,4 -20 -144 -15,11 -24 16 36</inkml:trace>
    </iact:actionData>
  </iact:action>
  <iact:action type="add" startTime="4221">
    <iact:property name="dataType"/>
    <iact:actionData xml:id="d3">
      <inkml:trace xmlns:inkml="http://www.w3.org/2003/InkML" xml:id="stk3" contextRef="#ctx0" brushRef="#br0">4451 10883 896 0,'-36'-48'448'16,"20"28"-624"-16,11 20 784 15,0 0 -688 -15,-1 0 0 16,1 4 -96 -16,0 4 16 16,0 0 112 -16,0 -4 0 15,-1 8 -176 -15,17 0 16 32</inkml:trace>
    </iact:actionData>
  </iact:action>
  <iact:action type="add" startTime="4679">
    <iact:property name="dataType"/>
    <iact:actionData xml:id="d4">
      <inkml:trace xmlns:inkml="http://www.w3.org/2003/InkML" xml:id="stk4" contextRef="#ctx0" brushRef="#br0">5456 10531 832 0,'-41'-8'416'0,"-48"24"-640"0,68 -16 864 0,-5 4 -640 0,-5 -4 0 0,0 12 -32 0,-6 0 16 0,1 8 16 0,-6 4 16 0,-5 8 -16 0,6 -8 16 0,4 12 0 0,6 4 0 0,5 0 16 0,10 8 16 0,6 4 -32 0,5 8 16 0,15 -4 -16 0,6 12 0 0,5 12 0 0,5 -4 0 0,5 8 -16 0,0 -4 0 0,0 0 0 0,1 0 0 0,-1 0 0 0,-16 -16 0 0,6 -4 -16 0,-10 -4 0 0,-6 -12 -64 0,-10 -8 16 0,-6 -12 -96 0,-4 -4 16 0,-17 -20 -96 0,6 -20 16 0</inkml:trace>
    </iact:actionData>
  </iact:action>
  <iact:action type="add" startTime="4961">
    <iact:property name="dataType"/>
    <iact:actionData xml:id="d5">
      <inkml:trace xmlns:inkml="http://www.w3.org/2003/InkML" xml:id="stk5" contextRef="#ctx0" brushRef="#br0">6300 10543 848 0,'-15'-8'416'0,"-37"16"-656"0,31 0 816 0,-5 -4 -592 0,-16 -4 16 0,-5 12 -16 0,-10 -4 16 0,-11 8 16 0,-5 4 0 0,-5 4 -16 0,0 4 16 0,0 0 0 0,5 16 16 0,10 0 0 0,11 -4 0 0,5 0 0 0,11 4 0 0,10 -4 -16 0,10 16 0 0,11 4 0 0,10 0 16 0,6 4 -16 0,10 4 0 0,5 0 0 0,0 12 0 0,5 -16 0 0,0 4 0 0,-5 -8 -16 0,-5 4 16 0,-5 -12 -32 0,-6 0 0 0,-10 -4 -32 0,-5 0 16 0,0 -4 -48 0,-6 -12 0 0,1 -8 -64 0,-6 -12 0 0,-10 -12 -80 0,-16 -16 0 0</inkml:trace>
    </iact:actionData>
  </iact:action>
  <iact:action type="add" startTime="5246">
    <iact:property name="dataType"/>
    <iact:actionData xml:id="d6">
      <inkml:trace xmlns:inkml="http://www.w3.org/2003/InkML" xml:id="stk6" contextRef="#ctx0" brushRef="#br0">4800 11523 928 0,'-10'12'464'15,"41"-12"-688"-15,-10 0 896 0,10 0 -688 0,16 -12 16 16,5 0 -16 -16,5 0 0 16,21 -8 -16 -16,1 4 16 15,-1 -8 -64 -15,5 0 16 16,11 -4 -48 -16,5 4 16 16,0 4 -96 -16,5 -4 16 15,11 8 -16 -15,-17 -4 0 31</inkml:trace>
    </iact:actionData>
  </iact:action>
  <iact:action type="add" startTime="5433">
    <iact:property name="dataType"/>
    <iact:actionData xml:id="d7">
      <inkml:trace xmlns:inkml="http://www.w3.org/2003/InkML" xml:id="stk7" contextRef="#ctx0" brushRef="#br0">6321 11279 736 0,'-5'4'368'16,"-16"20"-512"-16,21 -16 768 16,0 4 -592 -16,0 8 0 15,5 4 0 -15,0 4 16 16,6 12 -48 -16,-1 -4 0 0,6 0 48 31,0 0 16 -31,10 -4 -32 0,0 -8 0 0,0 0 0 16,5 -4 16 -16,0 -8 -32 15,6 -12 16 -15,4 0 -32 16,-4 -16 0 -16,-1 -12 -16 161,6 0 0 -161,-6 -12 -16 0,6 -4 16 0,-5 -8 -16 0,-6 -4 0 0,0 -8 16 0,-5 12 0 0,-5 0 16 0,0 12 0 0,-6 0 0 0,-4 20 16 0,-1 4 0 0,-5 8 16 0,6 16 -16 0,4 12 0 0,1 8 -16 0,5 8 16 0,0 8 -16 0,-6 0 0 0,6 4 -16 0,-5 4 0 0,5 -4 -48 0,-6 0 16 0,1 -16 -80 0,0 4 0 0,4 -16 -112 0,1 -32 0 31</inkml:trace>
    </iact:actionData>
  </iact:action>
  <iact:action type="add" startTime="5860">
    <iact:property name="dataType"/>
    <iact:actionData xml:id="d8">
      <inkml:trace xmlns:inkml="http://www.w3.org/2003/InkML" xml:id="stk8" contextRef="#ctx0" brushRef="#br0">7826 11011 912 0,'-46'-12'448'16,"9"48"-672"-16,21 -32 832 0,-4 0 -640 15,-6 4 16 -15,5 4 -16 16,0 4 16 -16,0 -4 16 16,0 12 16 -16,0 -8 -32 15,6 0 0 -15,4 -4 32 16,1 8 0 -16,5 -4 0 15,10 0 0 -15,5 -4 16 16,6 0 16 -16,0 -8 -32 0,15 8 16 16,11 -4 -16 -16,-1 4 0 15,6 0 -16 1,-5 12 0 -16,-1 0 0 0,1 0 0 31,-11 20 0 -31,-15 -4 16 16,-16 -4 -16 -16,0 -8 16 15,-31 4 -32 -15,-6 -8 16 16,-10 -8 -48 -16,-5 -12 16 16,0 -4 -64 -16,5 0 0 15,6 -8 -128 -15,-1 0 16 16,11 -20 -16 -16,10 -8 16 31</inkml:trace>
    </iact:actionData>
  </iact:action>
  <iact:action type="add" startTime="6333">
    <iact:property name="dataType"/>
    <iact:actionData xml:id="d9">
      <inkml:trace xmlns:inkml="http://www.w3.org/2003/InkML" xml:id="stk9" contextRef="#ctx0" brushRef="#br0">8113 11283 656 0,'0'12'320'15,"21"8"-464"-15,-11 -16 656 0,1 -4 -512 16,-1 12 0 -16,0 -4 32 15,1 8 16 -15,-1 4 -16 0,-5 4 0 16,1 4 32 -16,-1 0 0 16,0 8 0 -16,0 -4 0 15,-5 -8 -48 -15,0 4 0 16,0 -12 -64 -16,-5 4 0 16,0 -16 -64 -16,0 -4 0 15,5 -12 -128 -15,0 -20 16 31</inkml:trace>
    </iact:actionData>
  </iact:action>
  <iact:action type="add" startTime="6614">
    <iact:property name="dataType"/>
    <iact:actionData xml:id="d10">
      <inkml:trace xmlns:inkml="http://www.w3.org/2003/InkML" xml:id="stk10" contextRef="#ctx0" brushRef="#br0">8102 10659 832 0,'-20'-4'416'15,"40"36"-864"-15,-9 -20 768 0,-1 4 -592 16,1 12 0 -16</inkml:trace>
    </iact:actionData>
  </iact:action>
  <iact:action type="add" startTime="6816">
    <iact:property name="dataType"/>
    <iact:actionData xml:id="d11">
      <inkml:trace xmlns:inkml="http://www.w3.org/2003/InkML" xml:id="stk11" contextRef="#ctx0" brushRef="#br0">8993 11359 768 0,'0'12'384'16,"-10"28"-560"-16,10 -32 768 16,-5 4 -624 -16,-6 12 0 31,1 0 16 -31,-6 8 0 15,0 4 64 -15,1 4 0 0,4 -4 -16 0,1 0 0 16,5 -12 16 -16,5 0 16 16,10 -8 -16 -16,6 -12 0 15,10 -4 -32 -15,10 -8 16 16,6 -16 -16 -16,5 0 16 16,5 -20 -16 -1,0 -4 0 -15,0 0 -16 0,-5 -4 16 16,-10 0 -16 -16,-6 0 0 15,-10 16 -16 -15,-11 0 16 16,-10 0 0 -16,-10 8 0 0,-11 12 -16 16,0 4 0 -16,-10 8 0 15,-6 0 0 -15,-4 4 -32 16,-1 4 16 -16,5 0 -48 16,1 0 16 -16,10 8 -64 15,5 -4 0 -15,5 -4 -96 16,11 4 16 -16</inkml:trace>
    </iact:actionData>
  </iact:action>
  <iact:action type="add" startTime="7254">
    <iact:property name="dataType"/>
    <iact:actionData xml:id="d12">
      <inkml:trace xmlns:inkml="http://www.w3.org/2003/InkML" xml:id="stk12" contextRef="#ctx0" brushRef="#br0">9603 11159 656 0,'5'-4'320'15,"21"8"-416"-15,-21 4 544 0,6 -4 -448 0,-1 -4 16 16,0 0 32 -16,1 8 16 16,-1 4 -64 -16,1 4 16 15,-1 4 32 -15,0 4 16 16,6 8 -16 -16,0 4 16 16,-1 -8 -16 -16,1 -12 0 15,-6 8 -16 -15,-4 -4 0 16,-1 -8 -16 -16,0 -4 16 15,0 -4 -16 -15,0 -4 0 16,6 0 -16 -16,-6 -12 0 0,5 -8 0 16,1 -16 16 -16,-1 4 -16 15,6 4 0 -15,0 -8 -16 16,4 -4 16 -16,6 -4 -16 16,6 4 16 -16,9 -4 -16 15,6 8 0 -15,5 4 0 16,0 0 0 -16,0 12 0 15,1 8 16 -15,-7 12 -16 16,7 8 16 -16,-1 12 0 16,5 16 0 -1,0 -4 16 -15,1 8 0 0,-6 4 0 0,-6 8 16 16,-9 -4 0 -16,-11 -4 0 16,0 4 -16 -16,-5 -12 0 15,-6 4 -48 -15,-4 -12 0 16,-11 8 -112 -16,-11 -4 0 15,-20 0 -112 -15,-16 -28 16 32</inkml:trace>
    </iact:actionData>
  </iact:action>
  <iact:action type="add" startTime="12458">
    <iact:property name="dataType"/>
    <iact:actionData xml:id="d13">
      <inkml:trace xmlns:inkml="http://www.w3.org/2003/InkML" xml:id="stk13" contextRef="#ctx0" brushRef="#br0">4727 4315 416 0,'-31'20'208'15,"-11"32"-240"-15,21 -40 208 0,1 0 -208 16,-6 0 0 -16,-6 -4 0 15,-4 0 0 -15,-6 0 48 15,1 -4 16 -15,-1 0 -32 0,-5 -4 16 16,-5 0 32 -16,0 -4 0 15,0 -12 32 -15,5 0 0 16,0 -4 0 -16,5 -12 0 16,11 -8 -16 -16,0 -4 16 15,-6 -8 -32 -15,1 -12 16 16,-6 -12 -32 -16,-5 -16 16 15,-5 -8 -16 -15,-5 -8 16 16,0 -4 -16 -16,-6 4 0 16,-5 12 -16 -16,1 -8 16 15,-6 8 -16 -15,5 4 0 16,-10 4 -16 -16,-5 4 16 16,-16 8 -16 -16,0 12 0 15,-6 12 0 -15,-9 8 0 16,4 8 -16 -16,6 12 0 15,0 4 0 -15,0 12 16 16,5 8 0 -16,-10 8 0 0,-6 16 -16 31,6 16 0 -31,4 24 16 0,1 16 0 0,0 12 0 16,-16 12 0 -16,-5 12 0 16,0 24 0 -16,5 4 16 15,11 -4 0 -15,5 12 0 16,5 4 16 -16,5 4 -32 15,-5 8 16 -15,11 8 0 16,15 16 0 -16,5 4 -16 0,6 20 16 16,9 12 -16 -16,1 4 16 15,5 4 -16 -15,11 -8 16 16,10 -12 0 -16,10 -12 0 16,6 -8 16 -16,20 -4 0 15,-4 -8 -16 -15,20 -12 16 16,0 8 0 -16,5 -4 0 15,11 -4 -16 -15,4 -16 16 16,12 0 -16 -16,4 -16 0 16,6 0 -16 -16,10 -8 16 19,0 -12 0 -19,26 -4 0 16,6 -8 0 -16,20 -4 0 16,5 4 -16 -16,16 -8 16 15,27 12 -16 -15,20 -8 16 16,10 -4 -16 -16,16 -8 0 15,15 -12 16 -15,1 -20 0 16,5 -4 0 -16,26 -4 0 16,-11 -12 0 -16,11 0 0 0,10 0 0 15,11 8 0 -15,10 -8 -16 16,-10 -4 16 -16,-1 4 -16 16,6 -8 16 -16,-26 -12 0 15,5 4 0 -15,-20 -4 0 16,-17 -8 16 -16,-10 0 -16 15,-20 0 0 -15,-27 -4 0 16,-26 0 16 -16,-15 0 -16 0,-11 -12 0 16,-31 -8 -16 -16,-16 -8 16 31,-15 -8 0 -31,-21 -12 0 0,-26 -12 0 0,-21 -24 0 16,-21 -24 0 -16,-21 -20 0 15,-25 -40 0 -15,-27 -28 0 16,-5 -16 -16 -16,-21 -12 16 15,-10 -12 -16 -15,-21 -20 16 16,-5 -4 -16 -16,-11 -8 16 16,-15 4 -16 -16,-6 -8 16 15,1 8 -16 -15,15 16 0 16,0 16 0 -16,21 8 0 16,10 12 0 -16,6 16 16 15,10 4 -16 -15,5 4 0 16,10 12 -16 -16,11 12 0 15,11 16 -16 -15,-6 16 0 16,6 20 -64 -16,4 12 16 16,6 16 -80 -16,0 20 16 36,0 20 -80 -36,10 36 16 0,-10 80 -112 16,10 12 16 -16</inkml:trace>
    </iact:actionData>
  </iact:action>
  <iact:action type="add" startTime="13731">
    <iact:property name="dataType"/>
    <iact:actionData xml:id="d14">
      <inkml:trace xmlns:inkml="http://www.w3.org/2003/InkML" xml:id="stk14" contextRef="#ctx0" brushRef="#br0">4878 6227 864 0,'21'-44'432'16,"36"-4"-576"-16,-36 32 784 15,5 -4 -640 -15,6 -8 0 16,14 -4 0 -16,-4 -4 0 16,5 -12 16 -16,0 0 0 15,5 0 0 -15,0 -8 0 16,0 -4 -16 -16,0 8 16 16,0 -4 0 -16,0 4 16 15,6 -4 -16 -15,-1 0 16 16,5 -4 -16 -16,-4 4 0 15,9 -8 0 -15,-4 12 0 16,-1 0 -16 -16,1 4 16 0,-1 0 -16 16,-9 0 0 -16,-1 0 0 15,-5 8 0 -15,-6 4 0 16,-4 8 16 -16,-6 4 -16 16,-5 4 16 -16,-10 -4 0 15,-6 8 0 -15,-5 -4 -16 16,-10 8 16 -16,0 -4 -16 15,-6 8 16 -15,1 0 -16 16,-11 0 0 -16,-5 4 0 16,-5 4 0 -16,0 0 0 0,-11 0 0 15,11 4 0 -15,-11 0 0 16,11 0 0 -16,5 4 0 4,0 -4 0 -4,10 0 0 15,6 -4 0 -15,-1 0 0 16,6 0 0 -16,0 4 16 15,5 -8 -16 -15,0 4 0 16,10 -4 0 -16,6 8 0 16,-1 0 0 -16,1 0 0 15,15 4 -16 -15,1 -4 16 16,4 -8 0 -16,-5 4 0 16,1 -4 -16 -16,4 0 16 15,0 0 0 -15,1 8 0 16,-1 -4 0 -16,-4 8 0 15,-6 -4 0 -15,0 0 0 16,-11 0 0 -16,-4 0 16 0,-6 0 0 31,-5 0 0 -31,0 0 0 0,-5 0 16 0,0 4 -16 16,-6 4 16 -16,1 4 -32 16,-6 4 16 -16,0 8 -16 15,1 8 0 -15,4 8 -16 16,1 8 0 -16,5 8 -16 15,-6 4 16 -15,-4 12 -80 16,-11 28 0 -16,-37 40 -112 16,-57 -4 0 -16</inkml:trace>
    </iact:actionData>
  </iact:action>
  <iact:action type="add" startTime="38436">
    <iact:property name="dataType"/>
    <iact:actionData xml:id="d15">
      <inkml:trace xmlns:inkml="http://www.w3.org/2003/InkML" xml:id="stk15" contextRef="#ctx0" brushRef="#br0">34235 715 352 0,'-135'-36'176'16,"-69"-12"-112"-16,147 36 176 0,-31 -8 -208 31,-37 -4 0 -31,-32 -4 0 0,-35 -16 0 0,-43 0 -48 16,-25 -4 0 -16,-42 0 32 15,-32 -4 16 -15,-36 0 -32 16,-31 4 0 -16,-36 4 16 16,-32 4 0 -16,-31 8 -16 15,-52 8 16 -15,-21 8 0 32,-47 8 0 -32,-672 40 0 15,230 12 0 -15,98 8 0 0,68 8 16 16,21 8 -16 -16,16 12 16 15,-1 20 -16 -15,11 24 16 16,16 28 -16 -16,-6 16 16 4,11 36 -32 -4,26 24 16 15,20 16 -16 -15,38 24 16 16,25 28 -16 -16,42 32 0 16,26 8 16 -16,62 32 0 15,58 12 0 -15,62 0 16 16,68 12 -16 -16,52 8 16 15,83 0 -16 -15,53 -8 16 16,67 -12 -32 -16,57 0 16 16,63 -16 -16 -16,73 20 16 15,78 -8 -16 -15,52 20 16 16,68 4 -16 -16,52 16 16 0,67 0 -16 31,27 -20 0 -31,41 -20 0 0,48 -28 16 0,51 -28 0 16,31 -36 0 -16,48 -20 0 15,51 -24 0 -15,37 -4 0 16,37 -32 0 -16,36 -8 0 16,20 -24 0 -16,27 -32 0 15,16 -28 0 -15,10 -32 0 16,5 -24 0 -16,20 -32 0 16,33 -24 16 -16,-27 -12 -16 0,-11 -12 16 15,-20 -8 -16 -15,-16 -24 16 16,-15 4 -16 -16,-27 -12 16 15,-25 -16 -16 -15,-16 -24 0 16,-21 -32 16 -16,-63 8 0 16,-36 -32 -16 -16,-41 -20 16 15,-48 -20 0 -15,-46 -8 16 16,-42 -20 0 -16,-42 -12 0 16,-31 -8 0 -16,-31 -4 0 15,-26 -20 -16 -15,-32 8 16 16,-5 -28 -16 -16,-25 -16 0 15,-22 -24 -48 -15,-10 -8 16 16,-36 -16 -48 -16,-48 0 0 16,-36 16 -16 -16,-31 0 16 15,-21 0 0 -15,-46 4 0 21,-38 -8 16 -21,-51 0 16 16,-52 -28 0 -16,-63 -8 16 15,-73 -20 -32 -15,-47 4 16 0,-47 16 -16 16,-57 28 16 -16,-62 4 -16 15,-63 28 16 -15,-62 24 -32 16,-68 28 16 -16,-63 52 -80 16,-41 32 16 -16,-27 44 -64 15,11 32 0 -15,6 -4 -80 16,20 4 0 -16</inkml:trace>
    </iact:actionData>
  </iact:action>
  <iact:action type="add" startTime="40407">
    <iact:property name="dataType"/>
    <iact:actionData xml:id="d16">
      <inkml:trace xmlns:inkml="http://www.w3.org/2003/InkML" xml:id="stk16" contextRef="#ctx0" brushRef="#br0">18083 7463 496 0,'-6'-12'240'15,"32"-28"-192"-15,-15 32 256 0,-6 0 -288 16,0 0 0 -16,-5 8 16 16,0 0 0 -16,0 0 -32 15,-5 8 0 -15,0 4 32 16,-6 12 0 -16,1 12 0 15,0 4 0 -15,4 8 -16 0,6 8 16 16,6 -4 -16 -16,-1 -4 16 16,5 -8 -32 -16,1 -8 16 15,4 -8 0 -15,1 -8 16 16,5 -12 -32 -16,5 -16 16 16,5 -8 0 -16,0 -4 0 15,-5 -4 0 -15,6 -4 0 16,-6 0 0 -16,0 8 0 15,-6 0 0 -15,1 8 16 16,-10 8 -32 -16,4 8 16 16,-4 8 -16 -16,-1 4 16 15,1 4 -16 -15,-6 0 0 16,5 4 0 -16,6 4 0 16,-1 0 0 -16,11 0 0 15,6 0 0 -15,-1 -4 16 16,5 -4 -16 -16,1 -8 16 19,-1 -4 -16 -19,1 -12 16 0,-6 -8 0 16,-5 -12 0 -16,-5 0 0 16,-11 -12 0 -16,-4 -8 -16 15,-6 4 0 -15,-6 -8 -48 16,1 8 16 -16,-5 8 -96 16,-1 0 16 -16,1 12 -112 15,0 -4 0 -15</inkml:trace>
    </iact:actionData>
  </iact:action>
  <iact:action type="add" startTime="40973">
    <iact:property name="dataType"/>
    <iact:actionData xml:id="d17">
      <inkml:trace xmlns:inkml="http://www.w3.org/2003/InkML" xml:id="stk17" contextRef="#ctx0" brushRef="#br0">19525 7487 848 0,'-36'4'416'16,"-6"0"-704"-16,37 -4 784 15,0 0 -544 -15,0 -4 0 16,-6 0 0 -16,1 0 0 16,-6 -4 64 -16,-5 8 16 15,-10 0 -48 -15,0 4 16 16,-6 0 32 -16,-10 8 0 16,1 8 0 -16,4 8 16 15,5 4 0 -15,11 8 16 16,11 4 -48 -16,10 0 16 15,10 0 -16 -15,10 -12 0 16,6 0 0 -16,16 -16 0 0,-6 -4 -16 16,0 -12 16 -16,6 -16 -16 15,4 -8 16 -15,1 -8 -16 16,0 0 16 -16,-6 -4 -16 16,-5 0 0 -16,-5 0 0 15,-10 4 16 -15,0 4 0 16,-6 12 0 -16,1 4 0 15,-6 8 0 -15,0 12 0 15,5 12 0 -15,6 -4 -16 0,0 8 0 16,-1 0 -32 -16,6 4 0 15,0 0 -48 -15,0 0 0 16,0 0 -96 -16,-1 -4 0 16,-4 -4 -48 -16,-6 -16 16 46</inkml:trace>
    </iact:actionData>
  </iact:action>
  <iact:action type="add" startTime="41457">
    <iact:property name="dataType"/>
    <iact:actionData xml:id="d18">
      <inkml:trace xmlns:inkml="http://www.w3.org/2003/InkML" xml:id="stk18" contextRef="#ctx0" brushRef="#br0">19838 7067 832 0,'-37'-24'416'15,"27"32"-688"-15,15 0 848 16,-5 8 -592 -16,0 12 16 15,5 24 0 -15,6 12 16 16,-6 8 0 -16,-5 4 0 0,5 8 0 16,-5 4 16 -16,0 0 -16 15,5 -12 16 -15,1 0 -48 16,-12 -12 16 -16,6 -12 -64 16,0 -12 0 -16,0 -8 -112 15,0 -16 16 -15,11 -28 -64 31,-1 -20 16 -31</inkml:trace>
    </iact:actionData>
  </iact:action>
  <iact:action type="add" startTime="41691">
    <iact:property name="dataType"/>
    <iact:actionData xml:id="d19">
      <inkml:trace xmlns:inkml="http://www.w3.org/2003/InkML" xml:id="stk19" contextRef="#ctx0" brushRef="#br0">19755 7515 752 0,'-26'-20'368'16,"41"8"-576"-16,1 8 752 15,15 4 -608 -15,5 0 0 16,6 0 -96 -16,10 0 16 15,-5 0 64 -15,0 4 16 36</inkml:trace>
    </iact:actionData>
  </iact:action>
  <iact:action type="add" startTime="41836">
    <iact:property name="dataType"/>
    <iact:actionData xml:id="d20">
      <inkml:trace xmlns:inkml="http://www.w3.org/2003/InkML" xml:id="stk20" contextRef="#ctx0" brushRef="#br0">20380 7659 704 0,'10'4'352'15,"6"0"-432"-15,-6 -8 640 16,0 0 -560 -16,6 0 16 15,0 -8 16 -15,5 -4 16 16,-6 -4 -64 -16,1 -12 16 16,-1 4 16 -16,-4 -4 16 0,-6 4 -16 15,-5 -4 16 -15,-5 4 -32 16,-11 -4 16 -16,-5 12 0 16,-5 4 0 -16,-5 12 0 15,0 12 0 -15,0 4 0 16,-1 8 0 -16,1 4 -16 15,0 12 16 -15,5 4 -16 16,10 -4 16 -16,6 4 -16 16,10 4 0 -16,10 -4 -16 0,11 -4 16 15,5 0 -48 -15,5 -8 0 16,11 -4 0 -16,0 -12 0 16,-1 -8 -32 -16,1 -4 16 15,0 -8 -16 -15,-1 -4 0 16,-4 -4 32 -16,-1 0 16 15,-4 0 -16 -15,-6 4 16 16,-11 0 16 -16,6 0 0 16,-5 4 16 -16,-6 0 16 15,0 8 0 -15,-4 4 16 16,4 4 -16 -16,-5 8 16 16,6 4 0 -16,-1 4 0 15,-5 0 16 -15,-5 4 0 16,6 -12 0 -16,-6 0 16 15,0 -4 0 -15,0 0 16 16,-6 -12 -16 -16,6 -12 0 16,0 -12 -16 -16,16 -8 0 0,0 -4 -32 15,4 -4 0 -15,12 -8 -16 21,9 0 16 -21,11 -4 -16 16,16 8 0 -16,5 0 -32 15,5 4 16 -15,0 4 -96 16,6 8 16 -16,-6 0 -144 15,0 -16 0 -15</inkml:trace>
    </iact:actionData>
  </iact:action>
  <iact:action type="add" startTime="43057">
    <iact:property name="dataType"/>
    <iact:actionData xml:id="d21">
      <inkml:trace xmlns:inkml="http://www.w3.org/2003/InkML" xml:id="stk21" contextRef="#ctx0" brushRef="#br0">25245 2987 464 0,'-11'0'224'16,"11"-4"-192"-16,0 4 224 16,0 8 -224 -16,0 0 16 0,0 4 0 15,0 0 16 -15,0 0 -80 16,0 4 16 -16,0 4 32 15,0 8 16 -15,0 12 -16 16,-5 12 0 -16,5 12 -16 16,0 16 0 -16,0 24 0 15,5 4 0 1,0 8 0 -16,1 4 0 0,-1 4 0 0,0 8 0 16,0 8 0 -16,-5 4 16 15,0 8 0 -15,5 12 16 16,-5 12 -16 -16,6 16 0 15,-6 16 0 -15,0 8 0 16,-6 -8 -16 -16,6 -4 0 16,0 -12 0 -16,0 -4 0 15,0 -16 0 -15,-5 0 16 16,0 4 -16 -16,-5 -4 0 16,-6 -8 0 -16,-5 16 0 15,6 8 -16 -15,-1 0 0 16,0 0 0 -16,6 8 0 15,5 -8 0 -15,5 -4 0 16,5 -16 0 -16,5 4 16 16,6 -20 -16 -16,0 4 0 0,4 4 0 15,6 -12 16 -15,0 4 -16 32,-5 -4 16 -32,5 44 -16 15,-5 -32 16 -15,0 -24 -16 16,0 -12 16 -16,-6 -16 0 15,1 -20 0 -15,0 -8 -16 16,-6 -12 16 -16,6 -8 0 16,-6 -20 0 -16,-5 4 -16 15,1 -12 16 -15,-1 -16 -16 0,0 4 0 16,-5 -12 0 -16,0 -8 16 16,0 0 -16 -16,0 0 0 15,0 -8 0 -15,0 -4 0 16,0 0 16 -16,0 4 0 15,0 -4 -16 -15,5 -4 0 16,0 -4 0 -16,6 -12 0 16,-1 8 0 -16,11 -8 16 15,0 -4 -32 -15,0 4 16 16,5 -4 0 -16,0 16 16 16,0 -4 -16 -16,-5 8 0 15,-6 0 0 -15,1 0 16 16,0 8 0 -16,-6 0 0 15,-10 -8 0 -15,0 16 16 16,-5 -12 -16 -16,0 8 16 16,-1 -8 -16 -16,1 4 16 15,-5 -8 -16 -15,-1 0 0 16,-4 -8 -16 -16,-1 -8 16 0,0 -8 -16 16,1 -16 16 -16,-1 -4 0 15,6 -12 0 -15,-1 -8 0 16,1 -12 0 -16,0 -8 -16 15,-6 -4 16 -15,6 -8 -16 16,-6 -4 0 -16,0 0 0 16,1 -8 16 -16,-1 0 -16 15,0 4 16 -15,1 -12 0 16,-1 12 0 -16,1 -8 -16 0,4 4 16 16,6 -4 -16 -16,0 -4 0 15,-1 8 0 -15,-4 -8 16 16,0 0 -32 -16,-1 0 16 15,6 0 0 -15,0 0 0 16,5 12 -16 -16,0 -4 16 16,0 8 0 -16,0 0 0 15,5 4 0 -15,0 -8 0 16,0 12 -16 -16,-5 0 16 16,0 0 0 -16,0 4 0 15,0 4 0 -15,11 0 0 16,-6 -4 0 -16,5 4 0 15,1 4 0 -15,-6 -8 0 16,0 4 -16 -16,1 4 16 16,-1 0 0 -16,-5 4 0 15,0 -8 0 -15,0 12 0 16,-5 -8 -16 -16,-1 0 16 0,6 0 0 16,0 -4 0 -16,0 4 0 15,0 -4 0 -15,0 8 -16 16,0 -4 16 -16,0 8 0 15,0 0 0 -15,0 0 -16 16,0 4 0 -16,0 4 0 16,6 12 16 -16,-1 4 -16 15,0 0 0 -15,5 8 -16 16,-4 4 16 -16,-1 4 0 0,0 12 0 31,0 0 0 -31,0 4 0 0,1 0 0 0,-1 8 0 16,-5 0 16 -16,0 8 0 15,0 0 -16 -15,5 8 0 16,-5 0 0 -16,5 0 16 16,-5 8 -16 -16,0 0 16 15,0 0 0 -15,0 0 0 16,0 -8 0 -16,0 8 0 16,-5 -4 0 -16,0 0 16 15,-6 -4 -16 -15,-4 0 16 16,-11 0 -16 -16,0 0 16 15,-6 -4 -16 -15,1 0 0 16,-5 0 -16 -16,4 4 16 16,6 -4 0 -16,0 4 16 15,6 -4 -32 -15,9 0 16 16,6 0 -16 -16,10 -4 16 16,6 0 0 -16,9 0 0 15,1 0 -16 -15,5 4 0 0,-5 0 -16 16,0 4 0 -16,0 8 -112 15,-16 8 0 -15</inkml:trace>
    </iact:actionData>
  </iact:action>
  <iact:action type="add" startTime="48131">
    <iact:property name="dataType"/>
    <iact:actionData xml:id="d22">
      <inkml:trace xmlns:inkml="http://www.w3.org/2003/InkML" xml:id="stk22" contextRef="#ctx0" brushRef="#br0">14311 3799 544 0,'-20'-28'272'16,"14"8"-256"-16,6 20 288 0,0 0 -288 16,6 -8 0 -16,-6 8 16 0,10 -8 0 15,-5 -4 -32 -15,-5 4 0 16,5 12 16 -16,-5 -4 16 16,0 12 -16 -16,6 4 16 15,4 8 -32 -15,6 4 16 16,-1 4 -16 -16,1 20 16 15,5 0 -16 -15,10 8 16 16,16 12 -16 -16,15 0 16 16,1 8 -16 -16,-1 0 16 15,6 -8 0 -15,-5 -4 0 16,-11 -12 0 -16,-11 -4 0 16,-4 -8 0 -16,-11 -8 0 15,0 -8 16 -15,-5 -8 0 16,-6 -8 0 -16,-4 -8 0 15,-11 -12 16 -15,0 0 0 16,-5 -8 -16 -16,-11 -8 0 16,0 -8 -16 -16,-5 0 16 0,1 -4 -16 15,-12 8 0 -15,-4 0 -16 16,-1 0 16 -16,6 4 -16 16,0 4 0 -16,5 4 0 15,0 4 0 -15,5 0 -16 16,-5 4 16 -16,10 4 -16 15,6 0 16 -15,5 4 -16 16,5 8 16 -16,5 4 -16 16,5 8 0 -16,6 8 16 15,15 0 0 -15,-5 0 -16 0,0 0 16 16,6 -4 0 -16,4 4 0 16,-5 -12 16 -16,1 0 0 15,-1 -4 -16 -15,0 0 16 16,-10 -8 0 -16,0 0 16 15,-6 -8 -16 -15,1 -4 16 16,-11 -4 -16 -16,6 -4 16 16,-6 -12 -16 -16,-5 -4 16 15,0 8 -16 -15,0 -8 0 16,0 0 -16 -16,0 0 16 16,0 0 -48 -16,5 0 16 15,-5 0 -96 -15,10 8 0 16,-4 8 -144 -16,-17 -20 0 31</inkml:trace>
    </iact:actionData>
  </iact:action>
  <iact:action type="add" startTime="49301">
    <iact:property name="dataType"/>
    <iact:actionData xml:id="d23">
      <inkml:trace xmlns:inkml="http://www.w3.org/2003/InkML" xml:id="stk23" contextRef="#ctx0" brushRef="#br0">15004 4643 416 0,'5'-24'208'15,"6"16"-144"-15,-11 0 208 0,5 -4 -224 16,-5 4 16 -16,0 0 16 0,0 -4 0 16,0 0 -96 -16,-5 -4 0 15,0 8 64 -15,-6 0 16 16,1 4 -32 -16,-6 8 16 15,0 -4 -32 -15,-4 4 16 16,-6 0 -16 -16,-6 4 0 16,-9 -4 0 -16,-11 8 0 15,-6 -4 -16 1,-4 -4 16 -16,-11 0 -48 0,-10 4 16 16,-37 16 -176 -16,-21 -16 0 31</inkml:trace>
    </iact:actionData>
  </iact:action>
  <iact:action type="add" startTime="50783">
    <iact:property name="dataType"/>
    <iact:actionData xml:id="d24">
      <inkml:trace xmlns:inkml="http://www.w3.org/2003/InkML" xml:id="stk24" contextRef="#ctx0" brushRef="#br0">26630 4375 736 0,'-15'-24'368'15,"30"16"-480"-15,-4 8 368 0,9 4 -336 16,12 -4 0 -16,9 8 -224 31,6 0 0 -31</inkml:trace>
    </iact:actionData>
  </iact:action>
  <iact:action type="add" startTime="50970">
    <iact:property name="dataType"/>
    <iact:actionData xml:id="d25">
      <inkml:trace xmlns:inkml="http://www.w3.org/2003/InkML" xml:id="stk25" contextRef="#ctx0" brushRef="#br0">28292 4435 912 0,'-26'-52'448'16,"21"36"-832"-16,10 16 880 15,5 0 -656 -15,6 12 16 16,-1 4 -224 -16,1 0 16 31</inkml:trace>
    </iact:actionData>
  </iact:action>
  <iact:action type="add" startTime="51224">
    <iact:property name="dataType"/>
    <iact:actionData xml:id="d26">
      <inkml:trace xmlns:inkml="http://www.w3.org/2003/InkML" xml:id="stk26" contextRef="#ctx0" brushRef="#br0">28860 6211 912 0,'-16'-20'448'16,"-5"36"-672"-16,21 -16 848 0,10 4 -688 0,6 -4 0 15,0 4 -48 -15,5 0 16 16,-1 0 80 -16,1 0 16 16,0 0 -224 -16,0 4 16 31</inkml:trace>
    </iact:actionData>
  </iact:action>
  <iact:action type="add" startTime="51443">
    <iact:property name="dataType"/>
    <iact:actionData xml:id="d27">
      <inkml:trace xmlns:inkml="http://www.w3.org/2003/InkML" xml:id="stk27" contextRef="#ctx0" brushRef="#br0">30667 6579 864 0,'-21'-24'432'16,"-10"24"-704"-16,26 0 800 15,-1 0 -592 -15,6 0 16 16,0 0 -96 -16,6 8 0 15,-6 4 48 -15,5 4 0 0</inkml:trace>
    </iact:actionData>
  </iact:action>
  <iact:action type="add" startTime="51662">
    <iact:property name="dataType"/>
    <iact:actionData xml:id="d28">
      <inkml:trace xmlns:inkml="http://www.w3.org/2003/InkML" xml:id="stk28" contextRef="#ctx0" brushRef="#br0">30584 8067 752 0,'0'0'368'15,"47"4"-592"-15,-32 -8 640 0,6 4 -464 0,0 0 0 16,-6 -4 -112 -16,-4 8 0 16,-6 4 96 -16,-10 8 16 36</inkml:trace>
    </iact:actionData>
  </iact:action>
  <iact:action type="add" startTime="51932">
    <iact:property name="dataType"/>
    <iact:actionData xml:id="d29">
      <inkml:trace xmlns:inkml="http://www.w3.org/2003/InkML" xml:id="stk29" contextRef="#ctx0" brushRef="#br0">29641 10131 784 0,'-11'-20'384'16,"-4"-24"-624"-16,25 28 752 0,11 -4 -576 16,0 -4 16 -16,-5 -8 -224 15,-1 8 16 -15,-4 -24 240 16,-17 0 0 -16</inkml:trace>
    </iact:actionData>
  </iact:action>
  <iact:action type="add" startTime="52167">
    <iact:property name="dataType"/>
    <iact:actionData xml:id="d30">
      <inkml:trace xmlns:inkml="http://www.w3.org/2003/InkML" xml:id="stk30" contextRef="#ctx0" brushRef="#br0">26292 8483 896 0,'-125'-8'448'15,"177"-32"-704"-15,-21 24 928 0,21 0 -688 0,16 -12 0 16,10 -8 -80 -16,5 4 0 16,6 8 32 -16,-11 8 16 15,0 8 -176 -15,5 16 16 31</inkml:trace>
    </iact:actionData>
  </iact:action>
  <iact:action type="add" startTime="52479">
    <iact:property name="dataType"/>
    <iact:actionData xml:id="d31">
      <inkml:trace xmlns:inkml="http://www.w3.org/2003/InkML" xml:id="stk31" contextRef="#ctx0" brushRef="#br0">33058 8539 896 0,'15'16'448'16,"-35"-36"-1040"-16,14 20 832 0,1 0 -480 0,5 0 0 31</inkml:trace>
    </iact:actionData>
  </iact:action>
  <iact:action type="add" startTime="52682">
    <iact:property name="dataType"/>
    <iact:actionData xml:id="d32">
      <inkml:trace xmlns:inkml="http://www.w3.org/2003/InkML" xml:id="stk32" contextRef="#ctx0" brushRef="#br0">34495 9971 864 0,'-5'12'432'16,"-31"-44"-1072"-16,31 12 864 0,-1 -20 -432 16,6 -24 0 -16</inkml:trace>
    </iact:actionData>
  </iact:action>
  <iact:action type="add" startTime="52945">
    <iact:property name="dataType"/>
    <iact:actionData xml:id="d33">
      <inkml:trace xmlns:inkml="http://www.w3.org/2003/InkML" xml:id="stk33" contextRef="#ctx0" brushRef="#br0">34313 6563 784 0,'26'-20'384'16,"-10"-24"-560"-16,-6 36 768 15,1 0 -624 -15,-1 0 0 16,0 4 -96 -16,1 -4 16 15,-6 0 -16 -15,-5 -8 16 32</inkml:trace>
    </iact:actionData>
  </iact:action>
  <iact:action type="add" startTime="53164">
    <iact:property name="dataType"/>
    <iact:actionData xml:id="d34">
      <inkml:trace xmlns:inkml="http://www.w3.org/2003/InkML" xml:id="stk34" contextRef="#ctx0" brushRef="#br0">35209 5031 1200 0,'26'-116'592'15,"-26"80"-1104"-15,0 36 1168 0,11 0 -816 0,-6 4 16 16,-10 4 -160 -16,-11 8 16 16,-21 4 272 -16,-4 -8 0 31</inkml:trace>
    </iact:actionData>
  </iact:action>
  <iact:action type="add" startTime="53897">
    <iact:property name="dataType"/>
    <iact:actionData xml:id="d35">
      <inkml:trace xmlns:inkml="http://www.w3.org/2003/InkML" xml:id="stk35" contextRef="#ctx0" brushRef="#br0">30068 4171 368 0,'-73'4'176'16,"0"12"-144"-16,57 -12 192 0,-4 0 -192 0,-17 4 0 15,1 4 48 -15,-6 4 0 16,0 8 -96 -16,6 12 16 16,-1 16 48 -16,6 12 0 15,5 20 -16 -15,11 12 0 16,4 16 -16 -16,11 8 0 15,16 8 -16 -15,31 -16 16 16,5 -12 -16 -16,21 -12 16 16,20 -4 -16 -16,17 -12 16 15,10 -16 0 -15,5 -12 0 16,0 -16 0 -16,0 -12 16 16,10 -12 -16 -16,-10 -8 16 15,-5 -12 -16 -15,0 -4 16 16,-6 -8 0 -16,-15 -12 0 15,-15 -4 -16 -15,-17 -20 0 16,-15 -16 16 -16,-15 -12 0 16,-11 -4 0 -16,-10 -8 0 15,-11 0 -16 -15,-10 -4 16 0,-27 4 -32 16,-9 4 16 -16,-12 4 -48 16,-19 20 0 -16,-17 4 -32 15,-10 16 0 -15,-16 8 -48 16,-4 4 16 -16,-1 16 -112 15,5 16 0 -15</inkml:trace>
    </iact:actionData>
  </iact:action>
  <iact:action type="add" startTime="54474">
    <iact:property name="dataType"/>
    <iact:actionData xml:id="d36">
      <inkml:trace xmlns:inkml="http://www.w3.org/2003/InkML" xml:id="stk36" contextRef="#ctx0" brushRef="#br0">33068 4095 640 0,'-83'-28'320'16,"-53"-4"-416"-16,105 24 544 15,-16 -4 -448 -15,-10 4 0 16,-11 0 -16 -16,1 8 16 16,4 12 0 -16,-10 8 0 15,11 16 16 -15,-11 20 0 0,0 32 0 16,10 16 0 -16,11 20 0 16,11 24 16 -1,9 8 0 -15,27 -4 0 0,26 -4 -16 16,26 -12 16 -16,15 -4 0 15,32 -16 0 -15,15 -12 -16 16,22 -12 16 -16,4 -16 0 16,1 -20 0 -16,9 -12 -16 15,1 -20 0 -15,-5 -12 0 0,-16 -16 0 16,-11 -16 0 -16,-15 -16 0 16,-20 -16 0 -16,-17 -20 0 15,-15 -8 -48 -15,-26 -8 16 16,-32 -16 -64 -16,-20 -16 0 15,-31 16 -160 -15,-27 4 16 32</inkml:trace>
    </iact:actionData>
  </iact:action>
  <iact:action type="add" startTime="55025">
    <iact:property name="dataType"/>
    <iact:actionData xml:id="d37">
      <inkml:trace xmlns:inkml="http://www.w3.org/2003/InkML" xml:id="stk37" contextRef="#ctx0" brushRef="#br0">32870 6471 800 0,'-67'-44'400'16,"9"28"-576"-16,37 12 656 0,-15 -4 -512 15,-16 8 0 -15,-11 0 0 16,6 4 16 -16,-16 8 32 0,0 8 16 16,-5 16 -48 -16,0 4 16 15,5 12 16 -15,5 16 16 16,11 12 -16 -16,15 20 16 15,22 12 -32 -15,20 12 16 16,20 8 -16 -16,32 0 16 16,16 -8 -32 -16,21 -8 16 31,77 16 16 -31,-4 -40 0 16,-16 -36 0 -16,-6 -32 16 15,1 -20 -16 -15,-11 -28 16 16,-10 -16 -32 -16,-21 -16 16 15,-5 -8 -64 -15,-21 -12 0 16,-26 -8 -64 -16,-27 8 0 16,-30 8 -112 -16,-47 8 16 31</inkml:trace>
    </iact:actionData>
  </iact:action>
  <iact:action type="add" startTime="55618">
    <iact:property name="dataType"/>
    <iact:actionData xml:id="d38">
      <inkml:trace xmlns:inkml="http://www.w3.org/2003/InkML" xml:id="stk38" contextRef="#ctx0" brushRef="#br0">32006 9035 640 0,'-99'-4'320'15,"-73"-24"-400"-15,125 20 544 16,5 8 -448 -16,-15 0 0 16,-11 12 16 -16,-5 0 0 15,0 12 -48 -15,-5 16 16 16,-5 16 16 -16,0 12 16 0,4 16 -32 16,-4 20 0 -1,15 16 0 -15,16 0 16 0,11 4 -16 16,15 0 16 -16,15 12 16 15,32 -8 0 -15,36 4 0 16,21 -16 0 -16,42 -12 0 16,10 -8 0 -16,16 -12 -16 15,5 -28 0 -15,11 -20 -48 16,-6 -28 0 -16,0 -20 -16 16,1 -28 16 -16,-12 -28 -16 0,-25 -24 16 15,-10 -16 -32 -15,-27 -24 16 16,-21 -16 -32 -16,-25 12 16 15,-16 16 -64 -15,-11 0 0 16,-15 20 -48 -16,-16 8 16 35</inkml:trace>
    </iact:actionData>
  </iact:action>
  <iact:action type="add" startTime="56184">
    <iact:property name="dataType"/>
    <iact:actionData xml:id="d39">
      <inkml:trace xmlns:inkml="http://www.w3.org/2003/InkML" xml:id="stk39" contextRef="#ctx0" brushRef="#br0">35782 7443 720 0,'-62'-48'352'16,"-6"-12"-528"-16,52 44 736 0,-5 0 -560 16,-15 -8 0 -16,-16 4 0 0,-6 4 0 31,-9 4 0 -31,-11 4 0 0,-6 8 0 15,-9 4 16 -15,4 16 -16 0,0 8 16 16,6 12 -16 -16,-5 8 0 16,4 16 0 -16,1 12 0 15,0 16 0 1,-1 8 0 -16,6 4 -16 0,5 8 16 16,16 -4 0 -16,10 0 16 15,21 0 -16 -15,26 -4 16 16,16 4 -16 -16,20 -12 16 15,16 -8 16 -15,21 0 0 16,16 -8 -16 -16,15 -16 16 16,16 -12 -32 -16,15 0 16 15,6 -24 -16 -15,-1 -8 0 16,11 -12 -16 -16,6 -16 0 16,-12 -12 0 -16,-14 -16 0 15,-17 -16 -16 -15,-15 -20 16 16,-26 -28 -48 -16,-21 -36 16 0,-47 -32 -144 15,-41 -48 0 -15</inkml:trace>
    </iact:actionData>
  </iact:action>
  <iact:action type="add" startTime="58117">
    <iact:property name="dataType"/>
    <iact:actionData xml:id="d40">
      <inkml:trace xmlns:inkml="http://www.w3.org/2003/InkML" xml:id="stk40" contextRef="#ctx0" brushRef="#br0">23317 7063 624 0,'-20'-12'304'15,"9"4"-304"-15,11 8 304 0,0 0 -304 0,5 -4 0 16,-5 4 16 -16,6 -4 0 16,-6 4 -16 -16,10 -4 16 15,-10 4 16 -15,0 0 0 16,0 0 0 -16,0 0 0 16,10 0 16 -16,-4 0 0 31,-1 4 -16 -31,0 -4 16 15,0 4 -16 -15,0 0 16 16,1 0 -16 -16,-1 0 0 16,-5 -4 -16 -16,5 0 0 15,0 4 0 -15,-5 -4 0 16,5 0 -16 -16,1 0 16 16,4 4 -16 -16,1 -4 0 15,-1 0 0 -15,0 0 0 16,1 4 -16 -16,-1 0 16 15,-5 -4 -32 -15,-5 0 0 16,0 4 -64 -16,0 0 0 0,0 4 -128 16,0 -8 0 -16</inkml:trace>
    </iact:actionData>
  </iact:action>
  <iact:action type="add" startTime="60056">
    <iact:property name="dataType"/>
    <iact:actionData xml:id="d41">
      <inkml:trace xmlns:inkml="http://www.w3.org/2003/InkML" xml:id="stk41" contextRef="#ctx0" brushRef="#br0">23422 7151 368 0,'5'0'176'16,"10"-8"-144"-16,-9 4 192 0,4 -4 -192 16,0 0 0 -16,1 0 32 0,-1 0 16 15,1 0 -80 -15,-1 4 0 16,1 4 64 -16,-11 0 16 20,10 0 -32 -20,0 0 16 16,6 4 -16 -16,-6 -4 0 16,11 0 0 -16,-5 4 0 15,-1 0 0 -15,1 0 0 16,5 0 -16 -16,0 0 16 16,0 0 -16 -16,-1 0 0 15,1 0 -16 -15,0 0 16 16,-5 0 -16 -16,5 0 0 15,-1 0 0 -15,1 0 16 16,5 0 -16 -16,6 0 16 16,4 -4 -16 -16,6 0 16 15,-6 0 -32 -15,6 0 16 0,-1 0 -16 16,1 4 0 -16,0 -4 0 16,5 4 16 -16,5 -4 -16 15,5 4 16 -15,0 0 0 16,-5 0 0 -16,-5 0 0 15,0 4 0 -15,5 0 -16 16,6 4 16 -16,4 -8 -16 16,-5 -4 16 -16,1 0 -16 15,4 0 16 -15,11 4 -16 0,5 -4 16 16,11 -4 0 -16,-6 0 0 16,1 4 0 -16,4 0 0 15,-5 -4 0 -15,-10 4 0 16,0 0 0 -16,5 0 0 15,1 -8 0 -15,4 8 0 16,-5 8 -16 -16,-5 -4 16 16,-5 0 -16 -16,-1 4 0 15,-4 4 0 -15,5 0 0 16,-1 0 0 -16,-9 -4 16 16,-1 0 -16 -16,0 -4 0 15,11 -4 0 -15,5 0 16 16,5 0 -16 -16,-5 0 0 15,0 0 0 -15,-6 0 16 16,6 0 -16 -16,0 -4 0 16,-5 0 0 -16,-5 4 0 15,-6 -8 0 -15,11 0 0 16,-6 0 0 -16,1 4 0 0,-6 0 0 16,-10 4 0 -16,0 -4 0 15,-11 4 0 -15,-5 0 0 16,-5 4 0 -16,-5 -4 0 15,-10 0 0 -15,-1 -4 0 16,-10 4 16 -16,0 0 -16 16,-5 -8 0 -16,-6 8 0 15,-4 0 0 -15,-6 -4 0 16,0 0 0 -16,-5 0 0 0,0 -4 0 16,-5 -4 0 -16,0 8 16 15,4 -4 -16 -15,1 0 16 16,6 0 -16 -16,-6 0 0 15,0 -4 0 -15,-1 4 16 16,1 0 -16 -16,0 -4 16 16,-5 4 -16 -16,5 -4 0 15,-5 4 0 -15,5 0 0 16,0 0 0 -16,10 -4 16 16,1 4 -16 -16,-1 -4 0 15,0 0 0 -15,1 4 0 16,-1 0 0 -16,0 0 0 15,6 4 0 -15,0 0 0 16,-1 0 0 -16,6 0 0 16,0 0 0 -16,-1 4 0 15,6 0 0 -15,0 0 0 16,0 0 0 -16,6 0 0 16,4 4 -16 -16,1 0 16 0,4 0 0 15,1 4 0 -15,5 0 0 16,5 4 0 -16,5 -4 0 15,11 4 0 -15,-1 0 0 16,-4 0 0 -16,4 0 0 16,6 0 16 -16,0 0 -16 15,0 -4 0 -15,0 0 0 16,-5 0 16 -16,-6 -4 -16 0,-10 0 0 16,0 0 0 -16,-10 0 0 15,-1 -4 0 -15,-9 0 16 16,-6 0 -16 -16,-6 4 16 15,1 -4 -16 -15,-5 4 0 32,-16 4 0 -32,0 -4 0 15,0 0 0 -15,0 8 0 16,0 0 0 -16,-1 8 0 16,1 -4 0 -16,6 0 0 15,-6 4 0 -15,-6 0 0 16,1 4 0 -16,-5 -4 0 15,-6 4 0 -15,0 -4 0 16,-5 4 0 -16,11 -4 0 16,-6 0 -16 -16,6 4 0 15,-1 -4 -48 -15,-4 4 0 16,-1 0 -96 -16,-10 0 16 0,-5 12 -80 16,-27 -12 0 -16</inkml:trace>
    </iact:actionData>
  </iact:action>
  <iact:action type="add" startTime="81356">
    <iact:property name="dataType"/>
    <iact:actionData xml:id="d42">
      <inkml:trace xmlns:inkml="http://www.w3.org/2003/InkML" xml:id="stk42" contextRef="#ctx0" brushRef="#br0">26073 3859 352 0,'-11'-4'176'16,"6"-12"-144"-16,5 16 192 15,0 0 -208 -15,-5 0 16 16,0 0 16 -16,0 -4 0 0,-6 4 -48 16,1 0 16 -16,-1 0 48 15,1 0 0 -15,-6 0 -16 16,6 0 0 -16,-6 0 0 16,1 0 16 -16,-6 4 -32 15,0 -4 0 -15,-5 0 -16 16,5 8 0 -16,-10 0 0 15,-11 -4 0 -15,-5 4 -16 16,-5 0 16 -16,0 -4 -16 0,-5 4 0 16,-1 -4 0 -16,1 -4 16 15,0 4 -16 -15,0 -4 0 16,5 4 0 -16,-1 -4 0 16,7 4 0 -16,-7 -4 0 15,1 4 -16 -15,-10 4 16 16,5 -4 0 -16,-1 4 0 15,6 4 0 -15,0 -4 0 16,5 4 0 -16,6 0 0 16,9 0 0 -16,6 0 0 15,5 -8 0 -15,6 4 0 16,4 -4 0 -16,6 0 16 16,0 0 -16 -16,5 0 16 15,0 -4 -16 -15,0 0 0 16,0 0 0 -16,5 4 16 15,0 -4 -16 -15,6 8 16 16,-1 -4 -16 -16,1 8 16 16,-6 0 -16 -16,0 8 16 0,0 4 -16 15,0 4 0 -15,1 8 0 16,-6 -4 0 -16,0 0 0 16,0 -8 16 -16,0 4 0 15,0 0 0 -15,0 0 0 16,5 -8 0 -16,0 -4 0 15,0 0 0 -15,0 -4 0 16,6 -4 0 -16,5 4 -16 16,4 -12 16 -16,1 0 -16 0,0 0 0 15,5 -4 0 -15,5 4 16 16,1 -4 -32 -16,-1 0 16 16,5 -4 0 -16,6 -4 0 15,10 4 0 -15,11 0 0 16,-1 0 0 -16,1 4 0 15,-6 0 0 -15,5 4 0 16,1 -4 0 -16,-1 8 16 16,1 -8 -16 -16,-11 4 0 15,-10 -4 0 -15,-1 4 16 16,-4 0 -16 -16,-6 0 16 16,0 -4 0 -16,1 0 0 15,-1 0 -16 -15,-5 0 16 3,-5 4 0 -3,0 0 0 15,-6 -4 -16 -15,1 4 16 16,-6 -4 -32 -16,1 0 16 16,-1 -4 0 -16,-5 0 16 15,0 -4 -16 -15,6 0 0 0,-6 -4 0 16,5 -4 16 -16,1 0 -16 16,-1 -4 0 -16,1 -4 0 15,-1 -4 0 -15,6 -8 -16 16,-1 0 16 -16,1 0 -32 15,-6 -8 16 -15,1 0 -32 16,-6 0 0 -16,-5 0 -48 16,-5 4 16 -16,0 4 -128 15,-1 4 0 -15,-9 12 0 0,-6 12 0 32</inkml:trace>
    </iact:actionData>
  </iact:action>
  <iact:action type="add" startTime="82531">
    <iact:property name="dataType"/>
    <iact:actionData xml:id="d43">
      <inkml:trace xmlns:inkml="http://www.w3.org/2003/InkML" xml:id="stk43" contextRef="#ctx0" brushRef="#br0">25885 4883 368 0,'-10'-4'176'15,"10"4"-160"-15,0 0 304 0,0 0 -304 32,0 -8 16 -32,0 4 48 0,-5 0 0 0,-1 0 -80 15,1 0 0 -15,-5 4 64 16,-1 0 16 -16,1 0 -32 15,-6 4 16 -15,-10 -4 -32 31,0 4 0 -31,-15 0 -16 16,-6 0 16 -16,0 0 -32 0,-5 0 16 15,-6 -4 0 1,-4 0 0 -16,-1 0 0 0,1 0 0 16,5 0 -16 -16,-1 0 16 15,11 4 0 -15,6 0 0 16,10 0 0 -16,5 0 0 15,-1 -4 -16 -15,12 4 16 16,-1 -4 0 -16,6 4 0 16,-1 0 -16 -16,1 0 0 15,5 4 0 -15,0 8 0 16,-1 0 -16 -16,-4 0 16 16,5 4 0 -16,0 4 0 15,-1 0 0 -15,1 0 16 16,5 8 0 -16,0 -8 0 15,0 4 0 -15,0 -4 0 16,0 4 0 -16,5 -8 0 16,1 0 -16 -16,4 0 16 15,0 0 -16 -15,-4 0 0 0,-1 0 0 16,0 -4 16 -16,0 4 -16 16,-5 0 16 -16,5 0 -16 15,1 0 16 -15,-1 -8 -16 16,0 4 16 -16,0 0 -16 15,0 0 0 -15,1 -8 0 16,-1 4 16 -16,5 -8 -16 16,1 0 16 -16,4 0 -16 15,1 0 16 -15,5 -4 0 0,5 4 0 16,0 -8 -16 -16,5 4 16 16,6 -4 -16 -16,-1 0 16 15,6 -4 -16 -15,-1 4 0 16,6 0 0 -16,5 0 0 15,-5 0 0 -15,5 -4 16 16,0 4 -16 -16,-5 -4 0 16,-5 4 0 -16,0 4 0 23,-6 -4 0 -23,1 4 0 16,-6 0 0 -16,-5 4 0 16,-5 0 0 -16,-6 0 0 15,-4 4 0 -15,-1 0 16 16,-5 -4 -16 -16,1 4 0 15,-1 -4 16 -15,0 0 0 16,-5 0 -16 -16,0 0 0 16,0 -12 0 -16,0 0 16 15,0 -12 -16 -15,0 0 16 0,0 0 -16 16,-5 -8 0 -16,0 -8 0 16,-6 4 16 -16,1 -8 -32 15,-6 -4 0 -15,6 4 -16 16,-6 -8 16 -16,6 -8 -48 15,4 0 0 -15,6 8 -64 16,0 4 0 -16,6 0 -128 16,-1 12 16 -16</inkml:trace>
    </iact:actionData>
  </iact:action>
  <iact:action type="add" startTime="83679">
    <iact:property name="dataType"/>
    <iact:actionData xml:id="d44">
      <inkml:trace xmlns:inkml="http://www.w3.org/2003/InkML" xml:id="stk44" contextRef="#ctx0" brushRef="#br0">26125 6227 432 0,'-11'-16'208'15,"6"0"-176"-15,5 8 224 16,-5 8 -256 -16,-5 -8 16 0,-6 4 32 16,-5 -4 0 -16,-10 4 -48 15,-6 0 16 -15,-4 -4 32 16,-11 0 0 -16,-11 0 0 15,-20 0 16 -15,5 4 -32 16,-6 0 0 -16,-9 0 0 16,4 0 0 -16,1 0 -32 15,4 0 16 -15,1 4 0 16,5 0 0 -16,5 0 0 0,10 0 0 16,6 0 -16 -16,10 0 16 15,11 4 0 -15,4 0 0 16,6 4 0 -16,6 0 16 15,4 4 -16 -15,5 8 16 16,6 0 -16 -16,0 0 0 16,5 0 0 -16,0 4 0 15,5 4 0 -15,0 0 0 16,6 0 -16 -16,5 -4 16 16,-1 -4 0 -16,6 0 0 15,5 -4 -16 -15,5 0 16 16,1 0 -16 -16,-1 0 16 15,0 -4 -16 -15,0 0 16 16,11 -4 -16 -16,0 -4 16 16,10 0 -16 -16,-11 0 0 15,6 -4 0 -15,0 0 0 16,0 4 0 -16,-5 0 0 0,-6 4 -16 31,1 -8 16 -31,-1 0 0 0,-5 0 16 0,1 0 -16 16,-1 0 0 -16,-5 0 0 31,0 8 16 -31,-5 0 -16 0,0 0 0 0,-6 4 0 16,1 -4 16 -16,-1 0 -16 15,1 -4 0 -15,-5 0 0 16,-1 0 0 -16,0 -4 0 0,6 -4 16 0,0 0 -16 0,-6 -4 0 15,0 -4 0 -15,1 4 16 16,5 -4 -16 -16,-6 0 0 15,0 -8 0 -15,11 -4 0 16,-5 -4 -16 -16,-1 -4 16 16,6 -4 -16 -16,0 4 0 15,0 -4 -32 -15,-5 0 0 16,-1 4 -32 -16,-4 4 0 16,-1 0 -144 -16,0 0 16 15,-10 8 -16 -15,-20 -4 16 31</inkml:trace>
    </iact:actionData>
  </iact:action>
  <iact:action type="add" startTime="87677">
    <iact:property name="dataType"/>
    <iact:actionData xml:id="d45">
      <inkml:trace xmlns:inkml="http://www.w3.org/2003/InkML" xml:id="stk45" contextRef="#ctx0" brushRef="#br0">25838 8063 448 0,'-52'-12'224'16,"42"8"-192"-16,10 -4 240 16,-5 8 -256 -16,5 -8 16 15,-5 0 16 -15,-1 0 16 16,1 0 -80 -16,-5 -4 16 15,-1 8 32 -15,1 0 16 16,-6 -4 -16 -16,1 8 0 16,-1 -8 -16 -16,-10 8 0 15,-5 0 -16 -15,-1 0 16 16,-4 8 -16 -16,-11 0 0 16,-10 4 0 -1,-11 4 0 -15,0 8 0 0,-5 -4 0 16,0 8 0 -16,-5 -8 0 15,0 8 0 -15,5 -4 0 16,11 -4 0 -16,10 -4 0 16,5 0 0 -16,10 0 16 0,6 -8 -32 15,5 -4 16 -15,5 4 0 16,6 -4 0 -16,4 4 0 16,6 0 0 -16,0 -4 -16 15,5 4 16 -15,0 0 0 16,0 0 0 -16,5 4 0 15,0 -4 16 -15,0 4 -16 16,1 8 0 -16,-1 4 0 16,0 8 16 -16,0 0 -16 15,-5 4 16 -15,0 4 -16 0,0 0 0 16,0 -4 0 -16,-5 0 0 16,0 0 0 -16,5 -4 0 15,0 -4 0 -15,5 0 0 16,11 -12 0 -16,-1 -12 16 15,11 8 -16 -15,0 -8 0 16,6 0 0 -16,4 -4 0 16,1 -8 0 -16,-1 -4 16 15,6 12 -16 -15,5 -8 16 16,10 4 -16 -16,16 4 0 16,0 4 0 -16,0 0 16 15,5 0 -16 -15,0 -4 0 16,-5 8 -16 -16,-11 -4 16 15,-4 0 0 -15,-12 -4 16 16,-4 0 -16 -16,-5 -4 16 16,-1 0 -16 -16,-5 -4 0 0,1 4 16 15,-12 -4 0 -15,-4 0 -16 16,-6 -8 16 -16,-4 0 -16 16,-6 -4 0 -16,0 0 0 15,0 -4 16 -15,0 -4 -16 16,0 -8 0 -16,-6 -4 0 15,6 0 0 -15,0 -4 -16 16,0 4 16 -16,6 -4 -48 16,-1 0 0 -16,5 4 -144 54,11 -4 16 -54</inkml:trace>
    </iact:actionData>
  </iact:action>
  <iact:action type="add" startTime="87678">
    <iact:property name="dataType"/>
    <iact:actionData xml:id="d46">
      <inkml:trace xmlns:inkml="http://www.w3.org/2003/InkML" xml:id="stk46" contextRef="#ctx0" brushRef="#brinv">0 0 2048 0</inkml:trace>
    </iact:actionData>
  </iact:action>
  <iact:action type="add" startTime="87679">
    <iact:property name="dataType"/>
    <iact:actionData xml:id="d47">
      <inkml:trace xmlns:inkml="http://www.w3.org/2003/InkML" xml:id="stk47" contextRef="#ctx0" brushRef="#brinv">37571 12551 2048 0</inkml:trace>
    </iact:actionData>
  </iact:action>
</iact:action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3E24F9-72C0-4781-B277-EFB237743E81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82309-08BD-4422-9573-36E9D8A91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37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0154B8C-03DB-4A39-B186-45D0859A5EE0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6D99AF-696E-43BA-AB83-3E2F0CFC4B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aZ8MtF3C6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_Y__0q0SOU" TargetMode="External"/><Relationship Id="rId2" Type="http://schemas.openxmlformats.org/officeDocument/2006/relationships/hyperlink" Target="https://www.youtube.com/watch?v=Xxp6oponwkg" TargetMode="External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youtube.com/watch?v=jTDATlaBV-o" TargetMode="External"/><Relationship Id="rId4" Type="http://schemas.openxmlformats.org/officeDocument/2006/relationships/hyperlink" Target="https://www.youtube.com/watch?v=eQsAzXr0UCU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IbeHs2opE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aasta.ac.za/biosciences/cells.html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microsoft.com/office/2011/relationships/inkAction" Target="../ink/inkAction1.xml"/><Relationship Id="rId10" Type="http://schemas.openxmlformats.org/officeDocument/2006/relationships/image" Target="../media/image13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microsoft.com/office/2011/relationships/inkAction" Target="../ink/inkAction2.xml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4" Type="http://schemas.openxmlformats.org/officeDocument/2006/relationships/hyperlink" Target="http://www.exploratorium.edu/cooking/eggs/eggcomposition.html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en/simulation/membrane-channel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microsoft.com/office/2011/relationships/inkAction" Target="../ink/inkAction3.xml"/><Relationship Id="rId12" Type="http://schemas.openxmlformats.org/officeDocument/2006/relationships/image" Target="../media/image20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hyperlink" Target="https://www.youtube.com/watch?v=tHzkRtzVmUM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CELL (EGG) INQUIRY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UNDERSTANDING </a:t>
            </a:r>
          </a:p>
          <a:p>
            <a:r>
              <a:rPr lang="en-US" dirty="0"/>
              <a:t>THE CELL MEMBRANE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2205347"/>
            <a:ext cx="1295400" cy="1972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089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336"/>
    </mc:Choice>
    <mc:Fallback xmlns="">
      <p:transition spd="slow" advTm="1433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1C48-B07C-4D25-A10B-6B3A7E3F4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the water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4EBB6-F1FE-42B8-ABFC-EB12B6C3B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600" b="1" dirty="0"/>
              <a:t>Write a summary for the direction water molecules travel</a:t>
            </a:r>
          </a:p>
          <a:p>
            <a:pPr marL="109728" indent="0">
              <a:buNone/>
            </a:pPr>
            <a:endParaRPr lang="en-US" sz="3600" b="1" dirty="0">
              <a:hlinkClick r:id="rId2"/>
            </a:endParaRPr>
          </a:p>
          <a:p>
            <a:pPr marL="109728" indent="0">
              <a:buNone/>
            </a:pPr>
            <a:r>
              <a:rPr lang="en-US" sz="4800" b="1" dirty="0">
                <a:hlinkClick r:id="rId2"/>
              </a:rPr>
              <a:t>OSMOSIS VIDEO LINK </a:t>
            </a:r>
          </a:p>
          <a:p>
            <a:endParaRPr lang="en-US" sz="4800" b="1" dirty="0">
              <a:hlinkClick r:id="rId2"/>
            </a:endParaRPr>
          </a:p>
          <a:p>
            <a:pPr marL="109728" indent="0">
              <a:buNone/>
            </a:pPr>
            <a:r>
              <a:rPr lang="en-US" sz="4800" b="1" dirty="0">
                <a:hlinkClick r:id="rId2"/>
              </a:rPr>
              <a:t>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99159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3F738-A373-47A1-A27B-0E6575088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8079" y="1295400"/>
            <a:ext cx="8382000" cy="1069848"/>
          </a:xfrm>
        </p:spPr>
        <p:txBody>
          <a:bodyPr>
            <a:normAutofit fontScale="90000"/>
          </a:bodyPr>
          <a:lstStyle/>
          <a:p>
            <a:r>
              <a:rPr lang="en-US" dirty="0"/>
              <a:t>RESOURCES FOR UNDERSTANDING</a:t>
            </a:r>
            <a:br>
              <a:rPr lang="en-US" dirty="0"/>
            </a:br>
            <a:r>
              <a:rPr lang="en-US" sz="3100" b="1" dirty="0">
                <a:solidFill>
                  <a:srgbClr val="C00000"/>
                </a:solidFill>
              </a:rPr>
              <a:t>Cell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3100" b="1" dirty="0">
                <a:solidFill>
                  <a:srgbClr val="C00000"/>
                </a:solidFill>
              </a:rPr>
              <a:t>membranes are “Semi-permeable” </a:t>
            </a:r>
            <a:br>
              <a:rPr lang="en-US" sz="3100" b="1" dirty="0">
                <a:solidFill>
                  <a:srgbClr val="C00000"/>
                </a:solidFill>
              </a:rPr>
            </a:br>
            <a:r>
              <a:rPr lang="en-US" sz="2700" b="1" dirty="0">
                <a:solidFill>
                  <a:srgbClr val="C00000"/>
                </a:solidFill>
              </a:rPr>
              <a:t>(Only some things can pass through. Small molecules cross easily but large molecules cannot)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1AA01-BB96-448B-955E-C9EF9555C65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DIFFUSION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A2D8FF-0726-4DB2-B04D-55E497BC4E7F}"/>
              </a:ext>
            </a:extLst>
          </p:cNvPr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OSMOSIS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72B157-DFEF-4065-AD12-607AB4CB83D3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https://www.youtube.com/watch?v=Xxp6oponwkg</a:t>
            </a:r>
            <a:endParaRPr lang="en-US" dirty="0"/>
          </a:p>
          <a:p>
            <a:r>
              <a:rPr lang="en-US" dirty="0">
                <a:hlinkClick r:id="rId3"/>
              </a:rPr>
              <a:t>https://www.youtube.com/watch?v=S_Y__0q0SOU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b="1" dirty="0"/>
              <a:t>DEFINITION:</a:t>
            </a:r>
          </a:p>
          <a:p>
            <a:r>
              <a:rPr lang="en-US" dirty="0"/>
              <a:t>When water moves from an area of high concentration to an area of low concentration</a:t>
            </a:r>
          </a:p>
          <a:p>
            <a:r>
              <a:rPr lang="en-US" dirty="0"/>
              <a:t>Can happen across cell membranes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35AEDB-50D1-4901-8B45-FA65C842F34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4"/>
              </a:rPr>
              <a:t>https://www.youtube.com/watch?v=eQsAzXr0UCU</a:t>
            </a:r>
            <a:endParaRPr lang="en-US" dirty="0"/>
          </a:p>
          <a:p>
            <a:r>
              <a:rPr lang="en-US" dirty="0">
                <a:hlinkClick r:id="rId5"/>
              </a:rPr>
              <a:t>https://www.youtube.com/watch?v=jTDATlaBV-o</a:t>
            </a:r>
            <a:endParaRPr lang="en-US" dirty="0"/>
          </a:p>
          <a:p>
            <a:endParaRPr lang="en-US" dirty="0"/>
          </a:p>
          <a:p>
            <a:pPr marL="109728" indent="0">
              <a:buNone/>
            </a:pPr>
            <a:r>
              <a:rPr lang="en-US" b="1" dirty="0"/>
              <a:t>DEFINITION:</a:t>
            </a:r>
          </a:p>
          <a:p>
            <a:r>
              <a:rPr lang="en-US" dirty="0"/>
              <a:t>Similar to diffusion, BUT it’s the movement of water molecules from an area of low concentration to an area of high solute concentration </a:t>
            </a:r>
            <a:r>
              <a:rPr lang="en-US" i="1" dirty="0"/>
              <a:t>(example salt water or sugar water).</a:t>
            </a:r>
          </a:p>
        </p:txBody>
      </p:sp>
    </p:spTree>
    <p:extLst>
      <p:ext uri="{BB962C8B-B14F-4D97-AF65-F5344CB8AC3E}">
        <p14:creationId xmlns:p14="http://schemas.microsoft.com/office/powerpoint/2010/main" val="2698659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7C380C6-893C-48E4-AA69-188087064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Preparing for the Lab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F5B357C-2B7E-491E-BF6B-4043AD6CA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3367088"/>
            <a:ext cx="8077199" cy="2576512"/>
          </a:xfrm>
        </p:spPr>
        <p:txBody>
          <a:bodyPr>
            <a:noAutofit/>
          </a:bodyPr>
          <a:lstStyle/>
          <a:p>
            <a:r>
              <a:rPr lang="en-US" sz="2800" dirty="0"/>
              <a:t>You should have basic understanding of </a:t>
            </a:r>
            <a:r>
              <a:rPr lang="en-US" sz="2800" b="1" dirty="0">
                <a:solidFill>
                  <a:srgbClr val="FF0000"/>
                </a:solidFill>
                <a:highlight>
                  <a:srgbClr val="FFFF00"/>
                </a:highlight>
              </a:rPr>
              <a:t>Osmosis, Diffusion, and Semi-Permeable Membranes</a:t>
            </a:r>
            <a:r>
              <a:rPr lang="en-US" sz="2800" dirty="0"/>
              <a:t>.</a:t>
            </a:r>
          </a:p>
          <a:p>
            <a:r>
              <a:rPr lang="en-US" sz="2800" dirty="0"/>
              <a:t>You should have a lot of notes to refer to in case you feel stuck.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*Complete your end check.</a:t>
            </a:r>
          </a:p>
        </p:txBody>
      </p:sp>
    </p:spTree>
    <p:extLst>
      <p:ext uri="{BB962C8B-B14F-4D97-AF65-F5344CB8AC3E}">
        <p14:creationId xmlns:p14="http://schemas.microsoft.com/office/powerpoint/2010/main" val="387949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622871"/>
            <a:ext cx="4191000" cy="10668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Targets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3689671"/>
            <a:ext cx="4367894" cy="3104235"/>
          </a:xfrm>
        </p:spPr>
        <p:txBody>
          <a:bodyPr>
            <a:normAutofit/>
          </a:bodyPr>
          <a:lstStyle/>
          <a:p>
            <a:pPr marL="109728" indent="0" fontAlgn="ctr">
              <a:buNone/>
            </a:pPr>
            <a:r>
              <a:rPr lang="en-US" sz="3200" dirty="0">
                <a:latin typeface="Century Gothic" pitchFamily="34" charset="0"/>
              </a:rPr>
              <a:t>Obtain information to understand osmosis &amp; diffusion across cell membranes</a:t>
            </a:r>
            <a:endParaRPr lang="en-US" dirty="0">
              <a:latin typeface="Century Gothic" pitchFamily="34" charset="0"/>
            </a:endParaRPr>
          </a:p>
        </p:txBody>
      </p:sp>
      <p:pic>
        <p:nvPicPr>
          <p:cNvPr id="6146" name="Picture 2" descr="C:\Users\Owner\AppData\Local\Microsoft\Windows\Temporary Internet Files\Content.IE5\XLRDEQB3\MC9003897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001" y="786798"/>
            <a:ext cx="1815998" cy="179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EC8EE1C2-75C3-43A8-B2F0-7EFC1E3EA001}"/>
              </a:ext>
            </a:extLst>
          </p:cNvPr>
          <p:cNvSpPr txBox="1">
            <a:spLocks/>
          </p:cNvSpPr>
          <p:nvPr/>
        </p:nvSpPr>
        <p:spPr>
          <a:xfrm>
            <a:off x="4697188" y="2578108"/>
            <a:ext cx="41910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 Criteria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32D70435-1411-4393-B8A8-586BB77E7850}"/>
              </a:ext>
            </a:extLst>
          </p:cNvPr>
          <p:cNvSpPr txBox="1">
            <a:spLocks/>
          </p:cNvSpPr>
          <p:nvPr/>
        </p:nvSpPr>
        <p:spPr>
          <a:xfrm>
            <a:off x="4506688" y="3689671"/>
            <a:ext cx="4191000" cy="169363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ctr">
              <a:buNone/>
            </a:pPr>
            <a:r>
              <a:rPr lang="en-US" sz="3200" dirty="0">
                <a:latin typeface="Century Gothic" pitchFamily="34" charset="0"/>
              </a:rPr>
              <a:t>Prepare for the “Naked Egg” Lab to investigate the affects of different chemicals on cells</a:t>
            </a:r>
          </a:p>
        </p:txBody>
      </p:sp>
    </p:spTree>
    <p:extLst>
      <p:ext uri="{BB962C8B-B14F-4D97-AF65-F5344CB8AC3E}">
        <p14:creationId xmlns:p14="http://schemas.microsoft.com/office/powerpoint/2010/main" val="290438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C01B5-AB84-4AB3-8AF9-3BDB95B715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066800"/>
          </a:xfrm>
        </p:spPr>
        <p:txBody>
          <a:bodyPr/>
          <a:lstStyle/>
          <a:p>
            <a:r>
              <a:rPr lang="en-US" dirty="0"/>
              <a:t>Video of Experiment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49447086-4F38-48F5-8333-2821A65CE28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1439863"/>
            <a:ext cx="80772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9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C18A2-A12C-4EF4-9E27-941D18309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6B69B-4AB2-43C6-8384-A0625727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24128" indent="-914400">
              <a:buAutoNum type="arabicPeriod"/>
            </a:pPr>
            <a:r>
              <a:rPr lang="en-US" sz="3200" dirty="0"/>
              <a:t>Why did one egg shrink and the other grow?</a:t>
            </a:r>
          </a:p>
          <a:p>
            <a:pPr marL="1024128" indent="-914400">
              <a:buAutoNum type="arabicPeriod"/>
            </a:pPr>
            <a:r>
              <a:rPr lang="en-US" sz="3200" dirty="0"/>
              <a:t>How do sponges work?</a:t>
            </a:r>
          </a:p>
          <a:p>
            <a:pPr marL="1024128" indent="-914400">
              <a:buAutoNum type="arabicPeriod"/>
            </a:pPr>
            <a:r>
              <a:rPr lang="en-US" sz="3200" dirty="0"/>
              <a:t>Why do hospitals use rubber gloves and not cloth gloves?</a:t>
            </a:r>
          </a:p>
        </p:txBody>
      </p:sp>
    </p:spTree>
    <p:extLst>
      <p:ext uri="{BB962C8B-B14F-4D97-AF65-F5344CB8AC3E}">
        <p14:creationId xmlns:p14="http://schemas.microsoft.com/office/powerpoint/2010/main" val="116243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86" y="838200"/>
            <a:ext cx="8381999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5">
            <p14:nvContentPartPr>
              <p14:cNvPr id="3" name="Ink 2"/>
              <p14:cNvContentPartPr/>
              <p14:nvPr>
                <p:custDataLst>
                  <p:tags r:id="rId1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7706041" y="1275989"/>
              <a:ext cx="236455" cy="420905"/>
            </p14:xfrm>
          </p:contentPart>
        </mc:Choice>
        <mc:Fallback xmlns="">
          <p:pic>
            <p:nvPicPr>
              <p:cNvPr id="3" name="Ink 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7698433" y="1271370"/>
                <a:ext cx="251671" cy="43014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39556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02732"/>
            <a:ext cx="5499653" cy="5621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4">
            <p14:nvContentPartPr>
              <p14:cNvPr id="3" name="Ink 2"/>
              <p14:cNvContentPartPr/>
              <p14:nvPr>
                <p:custDataLst>
                  <p:tags r:id="rId1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2563665" y="709820"/>
              <a:ext cx="2608893" cy="4135015"/>
            </p14:xfrm>
          </p:contentPart>
        </mc:Choice>
        <mc:Fallback xmlns="">
          <p:pic>
            <p:nvPicPr>
              <p:cNvPr id="3" name="Ink 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556046" y="705199"/>
                <a:ext cx="2624130" cy="414425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302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2563" y="3871139"/>
            <a:ext cx="383857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2207062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Franciscan" pitchFamily="2" charset="0"/>
              </a:rPr>
              <a:t>Eggs are cells, but big ones!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Franciscan" pitchFamily="2" charset="0"/>
              </a:rPr>
              <a:t>Most of a cell’s cytoplasm is water!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Franciscan" pitchFamily="2" charset="0"/>
              </a:rPr>
              <a:t>Cells have a cell membrane that controls what goes in and out.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02563" y="1094448"/>
            <a:ext cx="4043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Egg Anatomy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1647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31333DD-23E9-4DBB-8A91-54EFE4BF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4859"/>
            <a:ext cx="8229600" cy="1066800"/>
          </a:xfrm>
        </p:spPr>
        <p:txBody>
          <a:bodyPr/>
          <a:lstStyle/>
          <a:p>
            <a:r>
              <a:rPr lang="en-US" dirty="0" err="1"/>
              <a:t>Phet</a:t>
            </a:r>
            <a:r>
              <a:rPr lang="en-US" dirty="0"/>
              <a:t> Simulation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CBA93-A44F-4E00-8D5D-817671856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 fontScale="92500" lnSpcReduction="10000"/>
          </a:bodyPr>
          <a:lstStyle/>
          <a:p>
            <a:r>
              <a:rPr lang="fr-FR" dirty="0">
                <a:hlinkClick r:id="rId2"/>
              </a:rPr>
              <a:t>Diffusion &amp; </a:t>
            </a:r>
            <a:r>
              <a:rPr lang="fr-FR" dirty="0" err="1">
                <a:hlinkClick r:id="rId2"/>
              </a:rPr>
              <a:t>Osmosis</a:t>
            </a:r>
            <a:r>
              <a:rPr lang="fr-FR" dirty="0">
                <a:hlinkClick r:id="rId2"/>
              </a:rPr>
              <a:t> </a:t>
            </a:r>
            <a:r>
              <a:rPr lang="fr-FR" dirty="0" err="1">
                <a:hlinkClick r:id="rId2"/>
              </a:rPr>
              <a:t>Phet</a:t>
            </a:r>
            <a:r>
              <a:rPr lang="fr-FR" dirty="0">
                <a:hlinkClick r:id="rId2"/>
              </a:rPr>
              <a:t> Simulation Link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 the blue diamonds to represent water and the green dots to represent salt</a:t>
            </a:r>
          </a:p>
          <a:p>
            <a:r>
              <a:rPr lang="en-US" dirty="0"/>
              <a:t>Add 20 of each to one side and only 20 blue diamonds to the other side</a:t>
            </a:r>
          </a:p>
          <a:p>
            <a:r>
              <a:rPr lang="en-US" dirty="0"/>
              <a:t>Add 2 blue open channels and 2 green open channels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What do you think will happen? Why?</a:t>
            </a:r>
          </a:p>
          <a:p>
            <a:r>
              <a:rPr lang="en-US" dirty="0"/>
              <a:t>Turn on the data graphs &amp; watch their levels.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What do you notice?</a:t>
            </a:r>
          </a:p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</a:rPr>
              <a:t>What happens after 5 minutes?</a:t>
            </a:r>
          </a:p>
          <a:p>
            <a:r>
              <a:rPr lang="en-US" b="1" dirty="0">
                <a:solidFill>
                  <a:srgbClr val="C00000"/>
                </a:solidFill>
              </a:rPr>
              <a:t>COMPLETE YOUR MIDDLE CHECK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513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1768" y="3599864"/>
            <a:ext cx="4922513" cy="2586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4884" y="1219200"/>
            <a:ext cx="7772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Franciscan" pitchFamily="2" charset="0"/>
              </a:rPr>
              <a:t>Water moves from where there is A LOT to where there is LESS (this is called OSMOSIS)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i="1" dirty="0">
                <a:solidFill>
                  <a:srgbClr val="FF0000"/>
                </a:solidFill>
                <a:latin typeface="Franciscan" pitchFamily="2" charset="0"/>
              </a:rPr>
              <a:t>Some small molecules (like Water &amp; Oxygen) can go across freely; other things need “Help” getting across.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3767" y="381000"/>
            <a:ext cx="8229600" cy="1069848"/>
          </a:xfrm>
        </p:spPr>
        <p:txBody>
          <a:bodyPr/>
          <a:lstStyle/>
          <a:p>
            <a:r>
              <a:rPr lang="en-US" dirty="0"/>
              <a:t>Diffusion, &amp; Osmosis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24500" y="689325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Diffusion Osmosis and Dialysis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93" y="3657600"/>
            <a:ext cx="2201284" cy="2201284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 xmlns:iact="http://schemas.microsoft.com/office/powerpoint/2014/inkAction">
        <mc:Choice Requires="p14 iact">
          <p:contentPart p14:bwMode="auto" r:id="rId7">
            <p14:nvContentPartPr>
              <p14:cNvPr id="13" name="Ink 12"/>
              <p14:cNvContentPartPr/>
              <p14:nvPr>
                <p:custDataLst>
                  <p:tags r:id="rId2"/>
                </p:custDataLst>
                <p:extLst>
                  <p:ext uri="{42D2F446-02D8-4167-A562-619A0277C38B}">
                    <p15:isNarration xmlns:p15="http://schemas.microsoft.com/office/powerpoint/2012/main" val="1"/>
                  </p:ext>
                </p:extLst>
              </p14:nvPr>
            </p14:nvContentPartPr>
            <p14:xfrm>
              <a:off x="353419" y="3162634"/>
              <a:ext cx="8793415" cy="3399441"/>
            </p14:xfrm>
          </p:contentPart>
        </mc:Choice>
        <mc:Fallback xmlns="">
          <p:pic>
            <p:nvPicPr>
              <p:cNvPr id="13" name="Ink 12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44419" y="3153634"/>
                <a:ext cx="8811415" cy="3417441"/>
              </a:xfrm>
              <a:prstGeom prst="rect">
                <a:avLst/>
              </a:prstGeom>
            </p:spPr>
          </p:pic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22401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cmd type="call" cmd="playFrom(0.0)">
                                      <p:cBhvr>
                                        <p:cTn id="7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0OTguMCwgQ3VsdHVyZT1uZXV0cmFsLCBQdWJsaWNLZXlUb2tlbj0zMWJmMzg1NmFkMzY0ZTM1BQEAAAALSW5rTWF0dGVyVjEEAAAABVNjYWxlDUxpc3RgMStfaXRlbXMMTGlzdGAxK19zaXplD0xpc3RgMStfdmVyc2lvbgAEAAALF1NoYXJlZC5JbmtpbmcuSW5rQXRvbVtdAgAAAAgIAgAAAJ3KIz8JAwAAAAEAAAAHAAAABwMAAAAAAQAAAAQAAAAECUlua0F0b21WMQIAAAAJBAAAAA0DBQQAAAALUGVuU3Ryb2tlVjEEAAAACkF0dHJpYnV0ZXMFVHJhY2UJU3RhcnRUaW1lBFR5cGUEBAAED1BlbkF0dHJpYnV0ZXNWMQIAAAAKSW5rVHJhY2VWMQIAAAAQDEFjdGlvblR5cGVWMQIAAAACAAAACQUAAAAJBgAAAM7EAAAAAAAABfn///8MQWN0aW9uVHlwZVYxAQAAAAd2YWx1ZV9fAAgCAAAAAAAAAAUFAAAAD1BlbkF0dHJpYnV0ZXNWMQoAAAAHX2NvbG9yQQdfY29sb3JSB19jb2xvckcHX2NvbG9yQgpGaXRUb0N1cnZlBkhlaWdodA5JZ25vcmVQcmVzc3VyZQ1Jc0hpZ2hsaWdodGVyBVNoYXBlBVdpZHRoAAAAAAAAAAAEAAICAgIBBgEBDEJydXNoU2hhcGVWMQIAAAAGAgAAAP//AAAAAAAAAAAACEAAAAX4////DEJydXNoU2hhcGVWMQEAAAAHdmFsdWVfXwAIAgAAAAEAAAAAAAAAAAAIQAUGAAAACklua1RyYWNlVjEDAAAADUxpc3RgMStfaXRlbXMMTGlzdGAxK19zaXplD0xpc3RgMStfdmVyc2lvbgQAABhTaGFyZWQuSW5raW5nLklua1BvaW50W10CAAAACAgCAAAACQkAAABeAAAAXgAAAAcJAAAAAAEAAACAAAAABApJbmtQb2ludFYxAgAAAAkKAAAACQsAAAAJDAAAAAkNAAAACQ4AAAAJDwAAAAkQAAAACREAAAAJEgAAAAkTAAAACRQAAAAJFQAAAAkWAAAACRcAAAAJGAAAAAkZAAAACRoAAAAJGwAAAAkcAAAACR0AAAAJHgAAAAkfAAAACSAAAAAJIQAAAAkiAAAACSMAAAAJJAAAAAklAAAACSYAAAAJJwAAAAkoAAAACSkAAAAJKgAAAAkrAAAACSwAAAAJLQAAAAkuAAAACS8AAAAJMAAAAAkxAAAACTIAAAAJMwAAAAk0AAAACTUAAAAJNgAAAAk3AAAACTgAAAAJOQAAAAk6AAAACTsAAAAJPAAAAAk9AAAACT4AAAAJPwAAAAlAAAAACUEAAAAJQgAAAAlDAAAACUQAAAAJRQAAAAlGAAAACUcAAAAJSAAAAAlJAAAACUoAAAAJSwAAAAlMAAAACU0AAAAJTgAAAAlPAAAACVAAAAAJUQAAAAlSAAAACVMAAAAJVAAAAAlVAAAACVYAAAAJVwAAAAlYAAAACVkAAAAJWgAAAAlbAAAACVwAAAAJXQAAAAleAAAACV8AAAAJYAAAAAlhAAAACWIAAAAJYwAAAAlkAAAACWUAAAAJZgAAAAlnAAAADSIFCgAAAApJbmtQb2ludFYxBAAAAAFYAVkOUHJlc3N1cmVGYWN0b3IJVGltZVN0YW1wAAAAAAYGCxACAAAAgKsfdFTg6z9g53me53m+PwAA6D0AAAAAAAAAAAELAAAACgAAAAB8cfWDjuo/IKg5CcSFuj8AACw+EAAAAAAAAAABDAAAAAoAAACA2G6WJ5HpP8DpscQTpK4/AABEPhAAAAAAAAAAAQ0AAAAKAAAAgBKZhu1m6T8AwDFhUQGsPwAAjD4gAAAAAAAAAAEOAAAACgAAAIASmYbtZuk/QIDxyy0NqD8AAIw+IAAAAAAAAAABDwAAAAoAAACAEpmG7WbpP0BBsTYKGaQ/AACOPjMAAAAAAAAAARAAAAAKAAAAgBKZhu1m6T9AFzHTR3ahPwAAkj4zAAAAAAAAAAERAAAACgAAAIASmYbtZuk/ANph3wqnnT8AAJY+QwAAAAAAAAABEgAAAAoAAACAEpmG7WbpPwDaYd8Kp50/AACWPkMAAAAAAAAAARMAAAAKAAAAgBKZhu1m6T8A2mHfCqedPwAAlj5DAAAAAAAAAAEUAAAACgAAAIASmYbtZuk/QAJxoeYkoD8AAJo+UgAAAAAAAAABFQAAAAoAAACATMN2szzpP0BBsTYKGaQ/AACePlIAAAAAAAAAARYAAAAKAAAAgIbtZnkS6T8AwDFhUQGsPwAAoj5iAAAAAAAAAAEXAAAACgAAAMD6QUcFvug/wD55EN7usz8AAKg+YgAAAAAAAAABGAAAAAoAAADA4uoHHRXoP2C9+Tol17s/AACsPnIAAAAAAAAAARkAAAAKAAAAQAW+uPpB5z/ALQ0Yv9zCPwAAsD5yAAAAAAAAAAEaAAAACgAAAIAnkWnYbuY/0JFdxEwfyT8AALI+gQAAAAAAAAABGwAAAAoAAADASWQatpvlP1AAx4RFBdA/AAC2PpEAAAAAAAAAARwAAAAKAAAAAGw3y5PI5D+QPwcaafnTPwAAuD6RAAAAAAAAAAEdAAAACgAAAECOCnxx9eM/QHwPiWDD1z8AALo+kQAAAAAAAAABHgAAAAoAAADAdrM8iUzjP4izp6v/ONs/AAC6PqEAAAAAAAAAAR8AAAAKAAAAwF5c/aCj4j/g6j/Onq7ePwAAvD6hAAAAAAAAAAEgAAAACgAAAABHBb64+uE/0A9Q5Qj94D8AALw+sAAAAAAAAAABIQAAAAoAAACAadhulifhP9QoZFCsjeI/AAC+PrAAAAAAAAAAASIAAAAKAAAAwMXVDzoq4D+YPAhv98njPwAAvj7AAAAAAAAAAAEjAAAACgAAAIBEpmG7Wd4/YFCsjUIG5T8AAMA+wAAAAAAAAAABJAAAAAoAAAAA/aCjAl/cPyRkUKyNQuY/AADAPsAAAAAAAAAAASUAAAAKAAAAACrwxdUP2j+cdti3wmnnPwAAwD7PAAAAAAAAAAEmAAAACgAAAIDi6gcdFdg/IIUMirVR6D8AAMA+zwAAAAAAAAABJwAAAAoAAAAAJ5Fp2G7WP5iTQFyoOek/AADAPt8AAAAAAAAAASgAAAAKAAAAgGs3y5PI1D/AoFgbhQzqPwAAwD7fAAAAAAAAAAEpAAAACgAAAIA8iUzDdtM/rKgAjgmL6j8AAMA+7wAAAAAAAAABKgAAAAoAAAAADdvN8iTSP/itcNph3+o/AAC+Pu8AAAAAAAAAASsAAAAKAAAAAGnYbpYn0T+YsKgAjgnrPwAAvD7+AAAAAAAAAAEsAAAACgAAAIBRgS+uftA/RK+M7Xf06j8AALw+/gAAAAAAAAABLQAAAAoAAAAAc1Tgi6vPP6yoAI4Ji+o/AAC8Pg4BAAAAAAAAAS4AAAAKAAAAAESmYbtZzj/AoFgbhQzqPwAAvD4OAQAAAAAAAAEvAAAACgAAAAAV+OLqB80/5JiwqACO6T8AALw+HgEAAAAAAAABMAAAAAoAAAAA5UlkGrbLP/yMtPw50Og/AAC8Ph4BAAAAAAAAATEAAAAKAAAAAJ5EpmG7yT8kgbhQcxLoPwAAvD4tAQAAAAAAAAEyAAAACgAAAABWP+iowMc/SHW8pKxU5z8AAL4+LQEAAAAAAAABMwAAAAoAAAAAJ5Fp2G7GP8Bq3Av8q+Y/AADAPj0BAAAAAAAAATQAAAAKAAAAAPfi6gcdxT80YPxySwPmPwAAwD49AQAAAAAAAAE1AAAACgAAAADINGw3y8M/+FY47bBv5T8AAMI+TAEAAAAAAAABNgAAAAoAAAAAmIbtZnnCPxBPkHos8eQ/AADCPkwBAAAAAAAAATcAAAAKAAAAAGnYbpYnwT+ASAQbvofkPwAAxD5cAQAAAAAAAAE4AAAACgAAAABSgS+ufsA/NEOUzmUz5D8AAMQ+XAEAAAAAAAABOQAAAAoAAAAAclTgi6u/P+w9JIIN3+M/AADEPmwBAAAAAAAAAToAAAAKAAAAAEKmYbtZvj/8OdBIy5/jPwAAxD5sAQAAAAAAAAE7AAAACgAAAADkSWQatrs/DDZ8D4lg4z8AAMY+ewEAAAAAAAABPAAAAAoAAAAAtpvlSWS6Pww2fA+JYOM/AADEPnsBAAAAAAAAAT0AAAAKAAAAAFQ/6KjAtz8MNnwPiWDjPwAAxD6LAQAAAAAAAAE+AAAACgAAAAAmkWnYbrY/DDZ8D4lg4z8AAMY+iwEAAAAAAAABPwAAAAoAAAAA9uLqBx21P1g3mCKfdeM/AADIPpsBAAAAAAAAAUAAAAAKAAAAAJiG7WZ5sj/8OdBIy5/jPwAAyD6bAQAAAAAAAAFBAAAACgAAAABm2G6WJ7E/5EF4u08e5D8AAMo+qgEAAAAAAAABQgAAAAoAAAAAEPji6getPxxLPEHqseQ/AADMPqoBAAAAAAAAAUMAAAAKAAAAALSb5Ulkqj+oVRzamlrlPwAAzj66AQAAAAAAAAFEAAAACgAAAAC0m+VJZKo/1GI0mXct5j8AAM4+ugEAAAAAAAABRQAAAAoAAAAAtJvlSWSqP1hxaGtqFec/AADQPskBAAAAAAAAAUYAAAAKAAAAABD44uoHrT/Uf5w9Xf3nPwAA0D7JAQAAAAAAAAFHAAAACgAAAABwVOCLq68/WI7QD1Dl6D8AANA+yQEAAAAAAAABSAAAAAoAAAAAmIbtZnmyP8CgWBuFDOo/AADQPtkBAAAAAAAAAUkAAAAKAAAAACaRadhutj9Er4ztd/TqPwAA0D7ZAQAAAAAAAAFKAAAACgAAAAC2m+VJZLo/wL3Av2rc6z8AANA+6QEAAAAAAAABSwAAAAoAAAAAQqZhu1m+P0zIoFgbhew/AADSPukBAAAAAAAAAUwAAAAKAAAAAGnYbpYnwT/g0oDxyy3tPwAA0j74AQAAAAAAAAFNAAAACgAAAACYhu1mecI/wNooZFCs7T8AANQ++AEAAAAAAAABTgAAAAoAAAAAyDRsN8vDP1jhtMO+Fe4/AADUPggCAAAAAAAAAU8AAAAKAAAAAPfi6gcdxT+k5iQQF2ruPwAA1j4IAgAAAAAAAAFQAAAACgAAAAAnkWnYbsY/5OuUXG++7j8AANg+GAIAAAAAAAABUQAAAAoAAAAAP+iowBfHP4juzIKb6O4/AADaPhgCAAAAAAAAAVIAAAAKAAAAAFY/6KjAxz808QSpxxLvPwAA2j4nAgAAAAAAAAFTAAAACgAAAABWP+iowMc/NPEEqccS7z8AANw+JwIAAAAAAAABVAAAAAoAAAAAVj/oqMDHPzTxBKnHEu8/AADcPjwCAAAAAAAAAVUAAAAKAAAAAFY/6KjAxz+I7syCm+juPwAA3j48AgAAAAAAAAFWAAAACgAAAABWP+iowMc/iO7Mgpvo7j8AAN4+SwIAAAAAAAABVwAAAAoAAAAAbpYnkWnIP5jqeElZqe4/AADePksCAAAAAAAAAVgAAAAKAAAAAJ5EpmG7yT+k5iQQF2ruPwAA3j5LAgAAAAAAAAFZAAAACgAAAADlSWQatss/DOCYsKgA7j8AAN4+WwIAAAAAAAABWgAAAAoAAAAARKZhu1nOP3DZDFE6l+0/AADcPlsCAAAAAAAAAVsAAAAKAAAAAN0sTyLT0D/g0oDxyy3tPwAA2j5rAgAAAAAAAAFcAAAACgAAAICw3SxPItM/5M4suInu7D8AANg+awIAAAAAAAABXQAAAAoAAAAAhI4KfHHVP6TJvGsxmuw/AADWPnoCAAAAAAAAAV4AAAAKAAAAgOLqBx0V2D9cxEwf2UXsPwAA1D56AgAAAAAAAAFfAAAACgAAAIBBRwW+uNo/wL3Av2rc6z8AANQ+igIAAAAAAAABYAAAAAoAAACAoKMCX1zdP+C1GE3mXes/AADQPooCAAAAAAAAAWEAAAAKAAAAwIurH3RU4D/4rXDaYd/qPwAAzj6aAgAAAAAAAAFiAAAACgAAAADTsN0sT+I/wKSsVMdL6j8AAMg+mgIAAAAAAAABYwAAAAoAAABAGrab5UnkP4Cb6M4suOk/AADCPqkCAAAAAAAAAWQAAAAKAAAAwGG7WZ5E5j9YjtAPUOXoPwAAtD6pAgAAAAAAAAFlAAAACgAAAMD6QUcFvug/zIPwdp886D8AAKg+uQIAAAAAAAABZgAAAAoAAACAqx90VODrP5x22LfCaec/AACOPrkCAAAAAAAAAWcAAAAKAAAAgESmYbtZ7j8kZFCsjULmPwAAbD7YAgAAAAAAAAs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0OTguMCwgQ3VsdHVyZT1uZXV0cmFsLCBQdWJsaWNLZXlUb2tlbj0zMWJmMzg1NmFkMzY0ZTM1BQEAAAALSW5rTWF0dGVyVjEEAAAABVNjYWxlDUxpc3RgMStfaXRlbXMMTGlzdGAxK19zaXplD0xpc3RgMStfdmVyc2lvbgAEAAALF1NoYXJlZC5JbmtpbmcuSW5rQXRvbVtdAgAAAAgIAgAAAP5CLD8JAwAAAAMAAAAIAAAABwMAAAAAAQAAAAQAAAAECUlua0F0b21WMQIAAAAJBAAAAAkFAAAACQYAAAAKBQQAAAALUGVuU3Ryb2tlVjEEAAAACkF0dHJpYnV0ZXMFVHJhY2UJU3RhcnRUaW1lBFR5cGUEBAAED1BlbkF0dHJpYnV0ZXNWMQIAAAAKSW5rVHJhY2VWMQIAAAAQDEFjdGlvblR5cGVWMQIAAAACAAAACQcAAAAJCAAAAIs1AAAAAAAABff///8MQWN0aW9uVHlwZVYxAQAAAAd2YWx1ZV9fAAgCAAAAAAAAAAEFAAAABAAAAAkKAAAACQsAAAAqPQAAAAAAAAH0////9////wAAAAABBgAAAAQAAAAJDQAAAAkOAAAAlGIAAAAAAAAB8f////f///8AAAAABQcAAAAPUGVuQXR0cmlidXRlc1YxCgAAAAdfY29sb3JBB19jb2xvclIHX2NvbG9yRwdfY29sb3JCCkZpdFRvQ3VydmUGSGVpZ2h0Dklnbm9yZVByZXNzdXJlDUlzSGlnaGxpZ2h0ZXIFU2hhcGUFV2lkdGgAAAAAAAAAAAQAAgICAgEGAQEMQnJ1c2hTaGFwZVYxAgAAAAYCAAAA//8AAAAAAAAAAAAIQAAABfD///8MQnJ1c2hTaGFwZVYxAQAAAAd2YWx1ZV9fAAgCAAAAAQAAAAAAAAAAAAhABQgAAAAKSW5rVHJhY2VWMQMAAAANTGlzdGAxK19pdGVtcwxMaXN0YDErX3NpemUPTGlzdGAxK192ZXJzaW9uBAAAGFNoYXJlZC5JbmtpbmcuSW5rUG9pbnRbXQIAAAAICAIAAAAJEQAAAIIAAACCAAAAAQoAAAAHAAAA//8AAAAAAAAAAAAIQAAAAe7////w////AQAAAAAAAAAAAAhAAQsAAAAIAAAACRMAAABoAAAAaAAAAAENAAAABwAAAP//AAAAAAAAAAAACEAAAAHs////8P///wEAAAAAAAAAAAAIQAEOAAAACAAAAAkVAAAAZAAAAGQAAAAHEQAAAAABAAAAAAEAAAQKSW5rUG9pbnRWMQIAAAAJFgAAAAkXAAAACRgAAAAJGQAAAAkaAAAACRsAAAAJHAAAAAkdAAAACR4AAAAJHwAAAAkgAAAACSEAAAAJIgAAAAkjAAAACSQAAAAJJQAAAAkmAAAACScAAAAJKAAAAAkpAAAACSoAAAAJKwAAAAksAAAACS0AAAAJLgAAAAkvAAAACTAAAAAJMQAAAAkyAAAACTMAAAAJNAAAAAk1AAAACTYAAAAJNwAAAAk4AAAACTkAAAAJOgAAAAk7AAAACTwAAAAJPQAAAAk+AAAACT8AAAAJQAAAAAlBAAAACUIAAAAJQwAAAAlEAAAACUUAAAAJRgAAAAlHAAAACUgAAAAJSQAAAAlKAAAACUsAAAAJTAAAAAlNAAAACU4AAAAJTwAAAAlQAAAACVEAAAAJUgAAAAlTAAAACVQAAAAJVQAAAAlWAAAACVcAAAAJWAAAAAlZAAAACVoAAAAJWwAAAAlcAAAACV0AAAAJXgAAAAlfAAAACWAAAAAJYQAAAAliAAAACWMAAAAJZAAAAAllAAAACWYAAAAJZwAAAAloAAAACWkAAAAJagAAAAlrAAAACWwAAAAJbQAAAAluAAAACW8AAAAJcAAAAAlxAAAACXIAAAAJcwAAAAl0AAAACXUAAAAJdgAAAAl3AAAACXgAAAAJeQAAAAl6AAAACXsAAAAJfAAAAAl9AAAACX4AAAAJfwAAAAmAAAAACYEAAAAJggAAAAmDAAAACYQAAAAJhQAAAAmGAAAACYcAAAAJiAAAAAmJAAAACYoAAAAJiwAAAAmMAAAACY0AAAAJjgAAAAmPAAAACZAAAAAJkQAAAAmSAAAACZMAAAAJlAAAAAmVAAAACZYAAAAJlwAAAA1+BxMAAAAAAQAAAIAAAAAECklua1BvaW50VjECAAAACZgAAAAJmQAAAAmaAAAACZsAAAAJnAAAAAmdAAAACZ4AAAAJnwAAAAmgAAAACaEAAAAJogAAAAmjAAAACaQAAAAJpQAAAAmmAAAACacAAAAJqAAAAAmpAAAACaoAAAAJqwAAAAmsAAAACa0AAAAJrgAAAAmvAAAACbAAAAAJsQAAAAmyAAAACbMAAAAJtAAAAAm1AAAACbYAAAAJtwAAAAm4AAAACbkAAAAJugAAAAm7AAAACbwAAAAJvQAAAAm+AAAACb8AAAAJwAAAAAnBAAAACcIAAAAJwwAAAAnEAAAACcUAAAAJxgAAAAnHAAAACcgAAAAJyQAAAAnKAAAACcsAAAAJzAAAAAnNAAAACc4AAAAJzwAAAAnQAAAACdEAAAAJ0gAAAAnTAAAACdQAAAAJ1QAAAAnWAAAACdcAAAAJ2AAAAAnZAAAACdoAAAAJ2wAAAAncAAAACd0AAAAJ3gAAAAnfAAAACeAAAAAJ4QAAAAniAAAACeMAAAAJ5AAAAAnlAAAACeYAAAAJ5wAAAAnoAAAACekAAAAJ6gAAAAnrAAAACewAAAAJ7QAAAAnuAAAACe8AAAAJ8AAAAAnxAAAACfIAAAAJ8wAAAAn0AAAACfUAAAAJ9gAAAAn3AAAACfgAAAAJ+QAAAAn6AAAACfsAAAAJ/AAAAAn9AAAACf4AAAAJ/wAAAA0YBxUAAAAAAQAAAIAAAAAECklua1BvaW50VjECAAAACQABAAAJAQEAAAkCAQAACQMBAAAJBAEAAAkFAQAACQYBAAAJBwEAAAkIAQAACQkBAAAJCgEAAAkLAQAACQwBAAAJDQEAAAkOAQAACQ8BAAAJEAEAAAkRAQAACRIBAAAJEwEAAAkUAQAACRUBAAAJFgEAAAkXAQAACRgBAAAJGQEAAAkaAQAACRsBAAAJHAEAAAkdAQAACR4BAAAJHwEAAAkgAQAACSEBAAAJIgEAAAkjAQAACSQBAAAJJQEAAAkmAQAACScBAAAJKAEAAAkpAQAACSoBAAAJKwEAAAksAQAACS0BAAAJLgEAAAkvAQAACTABAAAJMQEAAAkyAQAACTMBAAAJNAEAAAk1AQAACTYBAAAJNwEAAAk4AQAACTkBAAAJOgEAAAk7AQAACTwBAAAJPQEAAAk+AQAACT8BAAAJQAEAAAlBAQAACUIBAAAJQwEAAAlEAQAACUUBAAAJRgEAAAlHAQAACUgBAAAJSQEAAAlKAQAACUsBAAAJTAEAAAlNAQAACU4BAAAJTwEAAAlQAQAACVEBAAAJUgEAAAlTAQAACVQBAAAJVQEAAAlWAQAACVcBAAAJWAEAAAlZAQAACVoBAAAJWwEAAAlcAQAACV0BAAAJXgEAAAlfAQAACWABAAAJYQEAAAliAQAACWMBAAANHAUWAAAACklua1BvaW50VjEEAAAAAVgBWQ5QcmVzc3VyZUZhY3RvcglUaW1lU3RhbXAAAAAABgYLEAIAAACoHn0BptvbP0jHjuiJKds/AADgPAAAAAAAAAAAARcAAAAWAAAAwMHcqo8r2z8MLOcD9CDbPwAAID0QAAAAAAAAAAEYAAAAFgAAACwjMeg5Pto/IjCKv2o22z8AAGA9EAAAAAAAAAABGQAAABYAAAAQESOhqvHZP/6YhZZLQ9s/AACwPR8AAAAAAAAAARoAAAAWAAAAGF4PpHuG2T92z9Rfd1TbPwAAsD0fAAAAAAAAAAEbAAAAFgAAALTa+Mv8C9k/KqHLDTlu2z8AALg9LwAAAAAAAAABHAAAABYAAABETltQNmvYP35AFq5FjNs/AAC4PS8AAAAAAAAAAR0AAAAWAAAAXPG6+R+71z9IFrAXfrvbPwAAuD0/AAAAAAAAAAEeAAAAFgAAAKzzFO1p7NY/tLmdcwHv2z8AALA9PwAAAAAAAAABHwAAABYAAAC0je3yCxbWP/bFhqZlL9w/AACwPU4AAAAAAAAAASAAAAAWAAAA8IbAQg4h1T8WO2uwqnzcPwAAsD1OAAAAAAAAAAEhAAAAFgAAALivkLfAHNQ/rOaegxvb3D8AALg9XgAAAAAAAAABIgAAABYAAAAcCF5RIwnTPyD7zS1tRt0/AACwPV4AAAAAAAAAASMAAAAWAAAAPPip/d3t0T/MqqS8VLrdPwAAsD1tAAAAAAAAAAEkAAAAFgAAAMCvceGgu9A/GijPPYcy3j8AALA9bQAAAAAAAAABJQAAABYAAAB4b3hAZzHPP2al+b65qt4/AACwPX0AAAAAAAAAASYAAAAWAAAASH8NvozrzD9Q8HcyNyffPwAAqD19AAAAAAAAAAEnAAAAFgAAAOjQrafx4so/Ojv2pbSj3z8AAKg9jQAAAAAAAAABKAAAABYAAADAk1YiRgjJP0NckJPzDeA/AACgPY0AAAAAAAAAASkAAAAWAAAAoFb/nJotxz/rmiXUDErgPwAAoD2NAAAAAAAAAAEqAAAAFgAAAEi6rc2OccU/wfKQmwCE4D8AAKA9rAAAAAAAAAABKwAAABYAAAAIHlz+grXDPwX/ec5kxOA/AACgPawAAAAAAAAAASwAAAAWAAAAKFINCscIwj/n2LbzEwnhPwAAoD2sAAAAAAAAAAEtAAAAFgAAACAnxMuqesA/1TTFdn5Y4T8AAKA9rAAAAAAAAAABLgAAABYAAAAAmfvQvPe9P5J3/XIOquE/AACgPbwAAAAAAAAAAS8AAAAWAAAAAENpVITbuj/th4lh6f/hPwAAoD28AAAAAAAAAAEwAAAAFgAAACBM0SGsoLc/hTO9NFpe4j8AAKA9ywAAAAAAAAABMQAAABYAAADwlkRbE6O0P30RnRWAuOI/AACgPcsAAAAAAAAAATIAAAAWAAAAsOG3lHqlsT+oCFN9gBDjPwAAoD3bAAAAAAAAAAEzAAAAFgAAAMBfg0zBRK4/lmRhAOtf4z8AAKA92wAAAAAAAAABNAAAABYAAACgf61HDLmpPxYM8hflqOM/AACgPeoAAAAAAAAAATUAAAAWAAAAoCLuGtanpT9mmqyoBPTjPwAAqD3qAAAAAAAAAAE2AAAAFgAAAACLUDJeTqI/50E9wP485D8AAKg9+gAAAAAAAAABNwAAABYAAABA7ZJDyt6eP8kbeuWtgeQ/AACoPfoAAAAAAAAAATgAAAAWAAAAgMux0tUVmj9Kwwr9p8rkPwAAsD0KAQAAAAAAAAE5AAAAFgAAAMAs5zlgx5U/mlHFjccV5T8AALg9CgEAAAAAAAABOgAAABYAAADAETN5afORPyZ7JwN9aeU/AADIPQoBAAAAAAAAATsAAAAWAAAAAO39cOU+jD9Qct1qfcHlPwAA2D0ZAQAAAAAAAAE8AAAAFgAAAMC9wp/1i4U/SFC9S6Mb5j8AAOg9GQEAAAAAAAABPQAAABYAAACAKWn9Bpx/P37JRBFffuY/AAD4PSkBAAAAAAAAAT4AAAAWAAAAgAFb3BTeeT/lW6Jd9d7mPwAABD4pAQAAAAAAAAE/AAAAFgAAAADYTLsiIHQ/3zmCPhs55z8AABA+OQEAAAAAAAABQAAAABYAAAAA2Ey7IiB0P2tj5LPQjOc/AAAUPjkBAAAAAAAAAUEAAAAWAAAAgOWmGx4Kdj/3jEYphuDnPwAAHD5IAQAAAAAAAAFCAAAAFgAAAAAPtTwQyHs/tM9+JRYy6D8AACA+SAEAAAAAAAABQwAAABYAAADAm+EuAcOAP6ErjaiAgeg/AAAkPlgBAAAAAAAAAUQAAAAWAAAAwLaV7/eWhD+Qh5sr69DoPwAAJD5YAQAAAAAAAAFFAAAAFgAAAMDYdmDsX4k/3xVWvAoc6T8AACg+ZwEAAAAAAAABRgAAABYAAABABNkYbgmQP5lYjriabek/AAAoPmcBAAAAAAAAAUcAAAAWAAAAwKKjseNXlD9Zm8a0Kr/pPwAALD53AQAAAAAAAAFIAAAAFgAAAABIm/pWm5k/tKtSowUV6j8AACw+dwEAAAAAAAABSQAAABYAAAAA9L/zx9OfP6uJMoQrb+o/AAAsPocBAAAAAAAAAUoAAAAWAAAAwJF94ltDoz84s5T54MLqPwAALD6HAQAAAAAAAAFLAAAAFgAAAKDuPA+SVKc/xNz2bpYW6z8AADA+lgEAAAAAAAABTAAAABYAAADAzhIUR+CrP4IfL2smaOs/AAAwPpYBAAAAAAAAAU0AAAAWAAAAsLZuVl4XsD8Cx7+CILHrPwAAND6mAQAAAAAAAAFOAAAAFgAAAMCm2dg4XbI/tIcmIfX36z8AADg+pgEAAAAAAAABTwAAABYAAABweVV98v60P/qTD1RZOOw/AAA8PrYBAAAAAAAAAVAAAAAWAAAAIEzRIaygtz+e0qSUcnTsPwAAQD62AQAAAAAAAAFRAAAAFgAAACCiY57kvLo/4N6Nx9a07D8AAEQ+yQEAAAAAAAABUgAAABYAAABQV/Bkfbq9P/bRoHNg9+w/AABIPskBAAAAAAAAAVMAAAAWAAAAkPfGpvqJwD863ommxDftPwAATD7oAQAAAAAAAAFUAAAAFgAAAOC+YbQi1MM/3AuP1/Cg7T8AAEw+6AEAAAAAAAABVQAAABYAAACARPFVC+HGPwgDRT/x+O0/AABQPvgBAAAAAAAAAVYAAAAWAAAAsPl9HKTeyT/yXlPCW0juPwAAUD74AQAAAAAAAAFXAAAAFgAAAOiuCuM83Mw/1jiQ5wqN7j8AAFQ++AEAAAAAAAABWAAAABYAAABgIow9lpzPP6yQ+67+xu4/AABUPggCAAAAAAAAAVkAAAAWAAAA8MoGzHcu0T/mGhOEp/zuPwAAWD4IAgAAAAAAAAFaAAAAFgAAACBVSlT0ndI/4gmDdLop7z8AAFw+FwIAAAAAAAABWwAAABYAAAB4Pogm0e7TPw4SyeunVO8/AABgPhcCAAAAAAAAAVwAAAAWAAAAzCfG+K0/1T+gTLtwSnvvPwAAZD4nAgAAAAAAAAFdAAAAFgAAABwRBMuKkNY/wtIvinyb7z8AAGg+JwIAAAAAAAABXgAAABYAAAA4ksCvv9nXP+ZYpKOuu+8/AABsPjcCAAAAAAAAAV8AAAAWAAAA6EJ6uaQT2T/6XEdfJdHvPwAAdD43AgAAAAAAAAFgAAAAFgAAAAjENp7ZXNo/pKxsryvg7z8AAHg+RgIAAAAAAAABYQAAABYAAAAoRfOCDqbbPxJh6hqc5u8/AACAPkYCAAAAAAAAAWIAAAAWAAAAfC4xVev23D9CesChduTvPwAAgj5WAgAAAAAAAAFjAAAAFgAAAASA8BRwT94/ZhHFypXX7z8AAIY+VgIAAAAAAAABZAAAABYAAACQ0a/U9KffP77Bn3qPyO8/AACKPmUCAAAAAAAAAWUAAAAWAAAAxPm4t+SH4D94pCY4PrXvPwAAjj5lAgAAAAAAAAFmAAAAFgAAAIqimBcnNOE/wtIvinyb7z8AAJA+dQIAAAAAAAABZwAAABYAAABq/zhuPeThPz4aD2OVf+8/AACSPnUCAAAAAAAAAWgAAAAWAAAASFzZxFOU4j+ISBi102XvPwAAkj6FAgAAAAAAAAFpAAAAFgAAAPRQ+C3CPOM/1nYhBxJM7z8AAJQ+hQIAAAAAAAABagAAABYAAADUrZiE2OzjP1C+AOAqMO8/AACUPpQCAAAAAAAAAWsAAAAWAAAAZO729nKR5D8uOIzG+A/vPwAAlj6UAgAAAAAAAAFsAAAAFgAAAAzjFWDhOeU/2phBJuzx7j8AAJY+lAIAAAAAAAABbQAAABYAAACcI3TSe97lP3x3JSgkye4/AACWPqQCAAAAAAAAAW4AAAAWAAAAKmTSRBaD5j9Ob9+wNp7uPwAAlj6kAgAAAAAAAAFvAAAAFgAAAJ7wb8DcI+c/UIBvwCNx7j8AAJY+tAIAAAAAAAABcAAAABYAAAAsMc4yd8jnP4iq1VbrQe4/AACWPrQCAAAAAAAAAXEAAAAWAAAATqEpysFd6D8cB+j6Zw7uPwAAmD7DAgAAAAAAAAFyAAAAFgAAAFRdxGo47+g/FpamrJnW7T8AAJg+wwIAAAAAAAABcwAAABYAAAAosd0dB3npPz4+O+WlnO0/AACYPuICAAAAAAAAAXQAAAAWAAAAQHb/YcUw6j9U87xxKCDtPwAAmj7iAgAAAAAAAAF1AAAAFgAAAGLmWvkPxuo/1Fy8aRuq7D8AAJw+8gIAAAAAAAABdgAAABYAAADgHTLIYkTrP7r4Z2/DL+w/AACePvICAAAAAAAAAXcAAAAWAAAAaABD6kGg6z+SAbIHw9frPwAAoD4CAwAAAAAAAAF4AAAAFgAAAGSzVudwC+w/kLKQ2M5F6z8AAKA+AgMAAAAAAAABeQAAABYAAAC4LeYbqF/sPyKv8T1qreo/AACiPhEDAAAAAAAAAXoAAAAWAAAAvIszbGOo7D+0q1KjBRXqPwAApD4RAwAAAAAAAAF7AAAAFgAAAFYZfuHO4ew/FI/dgcZ+6T8AAKY+IQMAAAAAAAABfAAAABYAAACWioZyvg/tP0FZktms6ug/AACmPiEDAAAAAAAAAX0AAAAWAAAAjt9MHzIy7T/WVfM+SFLoPwAApj4xAwAAAAAAAAF+AAAAFgAAADAY0ecpSe0/Njl+HQm85z8AAKY+MQMAAAAAAAABfwAAABYAAACc6NPCeVjtP5YcCfzJJec/AACoPkADAAAAAAAAAYAAAAAWAAAA0lBVsCFg7T+VzefM1ZPmPwAApj5AAwAAAAAAAAGBAAAAFgAAANJQVbAhYO0/WOMeuUv55T8AAKY+UAMAAAAAAAABggAAABYAAACANBPMpVTtPyZ7JwN9aeU/AACmPlADAAAAAAAAAYMAAAAWAAAA3vuOA6497T/zEjBNrtnkPwAAqD5fAwAAAAAAAAGEAAAAFgAAAOimyFY6G+0/X3iMiSpO5D8AAKg+XwMAAAAAAAABhQAAABYAAAC+6YC8HvHsP83d6MWmwuM/AACoPm8DAAAAAAAAAYYAAAAWAAAAkiw5IgPH7D9c2kkrQirjPwAAqD5vAwAAAAAAAAGHAAAAFgAAAP6e7qyXjew/79aqkN2R4j8AAKg+bwMAAAAAAAABiAAAABYAAAAwqSJKhEzsP7Hs4XxT9+E/AACmPn8DAAAAAAAAAYkAAAAWAAAAKkvV+cgD7D8R0GxbFGHhPwAApj5/AwAAAAAAAAGKAAAAFgAAAKJoxNfpp+s/1OWjR4rG4D8AAKQ+jgMAAAAAAAABiwAAABYAAADEaXHRjkDrP5f72jMALOA/AACkPo4DAAAAAAAAAYwAAAAWAAAAsAKd3YvR6j/uvcskgivfPwAAoj6eAwAAAAAAAAGNAAAAFgAAAFB/hgUNV+o/7B+JxpkH3j8AAKA+ngMAAAAAAAABjgAAABYAAABgd6xbasnpP2K4lTHd9Nw/AACcPq4DAAAAAAAAAY8AAAAWAAAAIlOQzUsw6T9qi5QhwwjcPwAAmj6uAwAAAAAAAAGQAAAAFgAAAFyqsG0JhOg/hGI2zR8y2z8AAJY+wgMAAAAAAAABkQAAABYAAADcFIxO+7znP5CmdgvUfdo/AACUPsIDAAAAAAAAAZIAAAAWAAAAZCqhgnnT5j/0iQHqlOfZPwAAjj7SAwAAAAAAAAGTAAAAFgAAAC5Tcfcrz+U/RNoqW61z2T8AAIg+0gMAAAAAAAABlAAAABYAAADOvvnRwqDkP0r8SnqHGdk/AAB8PuEDAAAAAAAAAZUAAAAWAAAAzPH942Fb4z+AJrEQT+rYPwAAaD7hAwAAAAAAAAGWAAAAFgAAAECgPiTdAuI/QosJLLnh2D8AAEQ+8QMAAAAAAAABlwAAABYAAADerXmuuIvgP5YqVMzF/9g/AAAgPvEDAAAAAAAAAZgAAAAWAAAA+ClemDcz2z8kUDJWmfTiPwAAgD0AAAAAAAAAAAGZAAAAFgAAAIBQ1Bmg/do/DUyPmiLf4j8AAMA9DwAAAAAAAAABmgAAABYAAABcPsbSELHaPzLjk8NB0uI/AADYPQ8AAAAAAAAAAZsAAAAWAAAALNZE5Wip2j+VFUDR9s3iPwAAHD4fAAAAAAAAAAGcAAAAFgAAALgFQgoZmto/J2HCZYbH4j8AACA+HwAAAAAAAAABnQAAABYAAAAczb1BIYPaP4mTbnM7w+I/AAAkPi4AAAAAAAAAAZ4AAAAWAAAAdJQ5eSls2j/sxRqB8L7iPwAALD4uAAAAAAAAAAGfAAAAFgAAAJzzM8OJTdo/HN/wB8u84j8AADQ+PgAAAAAAAAABoAAAABYAAADIUi4N6i7aP034xo6luuI/AAAwPj4AAAAAAAAAAaEAAAAWAAAA7LEoV0oQ2j99EZ0VgLjiPwAAMD5OAAAAAAAAAAGiAAAAFgAAANyoobMC6tk/ripznFq24j8AADQ+TgAAAAAAAAABowAAABYAAACYN5kiE7zZPxFdH6oPsuI/AAA8Pl0AAAAAAAAAAaQAAAAWAAAAUMaQkSOO2T8RXR+qD7LiPwAAPD5dAAAAAAAAAAGlAAAAFgAAANjsBhOMWNk/EV0fqg+y4j8AAEA+bQAAAAAAAAABpgAAABYAAABYE32U9CLZPxFdH6oPsuI/AABAPm0AAAAAAAAAAacAAAAWAAAA2DnzFV3t2D8RXR+qD7LiPwAARD5tAAAAAAAAAAGoAAAAFgAAAJjI6oRtv9g/EV0fqg+y4j8AAEg+jAAAAAAAAAABqQAAABYAAAAg72AG1onYP99DSSM1tOI/AABMPowAAAAAAAAAAaoAAAAWAAAAaK1VmpZM2D99EZ0VgLjiPwAAUD6MAAAAAAAAAAGrAAAAFgAAALRrSi5XD9g/7MUagfC+4j8AAFg+jAAAAAAAAAABrAAAABYAAADUwb3Ub8rXP1h6mOxgxeI/AABcPpwAAAAAAAAAAa0AAAAWAAAAsK+vjeB91z+VFUDR9s3iPwAAYD6cAAAAAAAAAAGuAAAAFgAAAMgFIzT5ONc/oJcRL7LY4j8AAGA+qwAAAAAAAAABrwAAABYAAAAQxBfIufvWP6sZ44xt4+I/AABkPqsAAAAAAAAAAbAAAAAWAAAAZIIMXHq+1j9VaQjdc/LiPwAAZD67AAAAAAAAAAGxAAAAFgAAAOSogt3iiNY//rgtLXoB4z8AAGg+uwAAAAAAAAABsgAAABYAAABsz/heS1PWP0bWpm/LFOM/AABoPssAAAAAAAAAAbMAAAAWAAAA7PVu4LMd1j+N8x+yHCjjPwAAbD7LAAAAAAAAAAG0AAAAFgAAAKiEZk/E79U/dN7s5rg/4z8AAHA+2gAAAAAAAAABtQAAABYAAACYe9+rfMnVP1nJuRtVV+M/AAB0PtoAAAAAAAAAAbYAAAAWAAAAhHJYCDWj1T9AtIZQ8W7jPwAAdD7qAAAAAAAAAAG3AAAAFgAAAEQBUHdFddU/w2ynd9iK4z8AAHQ+6gAAAAAAAAABuAAAABYAAAA0+MjT/U7VP0clyJ6/puM/AAB0PvoAAAAAAAAAAbkAAAAWAAAAWFfDHV4w1T/N3ejFpsLjPwAAdD76AAAAAAAAAAG6AAAAFgAAAIS2vWe+EdU/sci1+kLa4z8AAHQ+CQEAAAAAAAABuwAAABYAAACwFbixHvPUP5ezgi/f8eM/AAB0PgkBAAAAAAAAAbwAAAAWAAAABN0z6Sbc1D99nk9kewnkPwAAdD4ZAQAAAAAAAAG9AAAAFgAAAGCkryAvxdQ/MnBGEj0j5D8AAHQ+GQEAAAAAAAABvgAAABYAAAD406xF37XUPxdbE0fZOuQ/AAB0PhkBAAAAAAAAAb8AAAAWAAAAxGsrWDeu1D8wX7YCUFDkPwAAdD4oAQAAAAAAAAHAAAAAFgAAAIwDqmqPptQ/FEqDN+xn5D8AAHQ+KAEAAAAAAAABwQAAABYAAACMA6pqj6bUP/s0UGyIf+Q/AAB4PjgBAAAAAAAAAcIAAAAWAAAAxGsrWDeu1D+uBkcaSpnkPwAAeD44AQAAAAAAAAHDAAAAFgAAADA8LjOHvdQ/lfETT+aw5D8AAHw+SAEAAAAAAAABxAAAABYAAADUdLL7ftTUP3rc4IOCyOQ/AACAPkgBAAAAAAAAAcUAAAAWAAAAsBW4sR7z1D+S4IM/+d3kPwAAgj5XAQAAAAAAAAHGAAAAFgAAAIS2vWe+EdU/qOQm+2/z5D8AAIQ+VwEAAAAAAAABxwAAABYAAABYV8MdXjDVP8HoybbmCOU/AACGPmcBAAAAAAAAAcgAAAAWAAAAaGBKwaVW1T8GBkP5NxzlPwAAiD5nAQAAAAAAAAHJAAAAFgAAAHxp0WTtfNU/TyO8O4kv5T8AAIo+dwEAAAAAAAABygAAABYAAAA0q9zQLLrVP5ZANX7aQuU/AACKPncBAAAAAAAAAcsAAAAWAAAAqIRmT8Tv1T+uRNg5UVjlPwAAij6GAQAAAAAAAAHMAAAAFgAAAFzGcbsDLdY/JnsnA31p5T8AAIo+hgEAAAAAAAABzQAAABYAAAAMCH0nQ2rWP56xdsyoeuU/AACMPpYBAAAAAAAAAc4AAAAWAAAA9LEJgSqv1j/nzu8O+o3lPwAAjD6WAQAAAAAAAAHPAAAAFgAAANxbltoR9NY/LOxoUUuh5T8AAIw+pQEAAAAAAAAB0AAAABYAAABYNSBZqSnXP3cJ4pOctOU/AACMPqUBAAAAAAAAAdEAAAAWAAAADHcrxehm1z+8JlvW7cflPwAAjj61AQAAAAAAAAHSAAAAFgAAAMC4NjEopNc/Nl2qnxnZ5T8AAJA+tQEAAAAAAAAB0wAAABYAAACoYsOKD+nXP96sz+8f6OU/AACSPsUBAAAAAAAAAdQAAAAWAAAAxHTR0Z412D+6FcvGAPXlPwAAkj7FAQAAAAAAAAHVAAAAFgAAACDvYAbWidg/9bByq5b95T8AAJQ+1AEAAAAAAAAB1gAAABYAAACo0XEoteXYP2Jl8BYHBOY/AACWPtQBAAAAAAAAAdcAAAAWAAAALLSCSpRB2T/SGW6CdwrmPwAAmD7kAQAAAAAAAAHYAAAAFgAAALyWk2xzndk/b+fBdMIO5j8AAJo+5AEAAAAAAAAB2QAAABYAAAC0SadpogjaPz7O6+3nEOY/AACcPvQBAAAAAAAAAdoAAAAWAAAAsPy6ZtFz2j9v58F0wg7mPwAAnj70AQAAAAAAAAHbAAAAFgAAAAB3SpsIyNo/oACY+5wM5j8AAKA+9AEAAAAAAAAB3AAAABYAAAAwkt+F3zrbPwEzRAlSCOY/AACgPhMCAAAAAAAAAd0AAAAWAAAAYK10cLat2z+Tfsad4QHmPwAAoj4TAgAAAAAAAAHeAAAAFgAAAIzICVuNINw/ifz0Pyb35T8AAKQ+EwIAAAAAAAAB3wAAABYAAAC8455FZJPcP7CT+WhF6uU/AACmPhMCAAAAAAAAAeAAAAAWAAAA7P4zMDsG3T8FRNQYP9vlPwAApj4dAgAAAAAAAAHhAAAAFgAAANyxRy1qcd0/KtvYQV7O5T8AAKg+HQIAAAAAAAAB4gAAABYAAACk/Nk88dTdP7KkiXgyveU/AACqPi0CAAAAAAAAAeMAAAAWAAAAMN/qXtAw3j86bjqvBqzlPwAArD4tAgAAAAAAAAHkAAAAFgAAAIBZepMHhd4/ImqX84+W5T8AAK4+PQIAAAAAAAAB5QAAABYAAACka4jaltHePwtm9DcZgeU/AACwPj0CAAAAAAAAAeYAAAAWAAAAhBUVNH4W3z8meycDfWnlPwAAsj5MAgAAAAAAAAHnAAAAFgAAADhXIKC9U98/BPWy6UpJ5T8AALQ+TAIAAAAAAAAB6AAAABYAAAC0MKoeVYnfPxKIFFfzJuU/AAC2PlwCAAAAAAAAAekAAAAWAAAAxDkxwpyv3z+CTSLSUADlPwAAuD5cAgAAAAAAAAHqAAAAFgAAAKDaNng8zt8/VUXcWmPV5D8AALo+bAIAAAAAAAAB6wAAABYAAAB4ezwu3OzfPyc9luN1quQ/AAC8PmwCAAAAAAAAAewAAAAWAAAAKg4h8r0F4D9cZ/x5PXvkPwAAwD57AgAAAAAAAAHtAAAAFgAAAELC4eiRCeA/X3iMiSpO5D8AAMQ+ewIAAAAAAAAB7gAAABYAAAAqDiHyvQXgPzJwRhI9I+Q/AADIPnsCAAAAAAAAAe8AAAAWAAAA5Es/CSz83z8EaACbT/jjPwAAzD6LAgAAAAAAAAHwAAAAFgAAAAyrOVOM3d8/pkbknIfP4z8AANA+iwIAAAAAAAAB8QAAABYAAAAEorKvRLffP0clyJ6/puM/AADUPpoCAAAAAAAAAfIAAAAWAAAATGCnQwV63z+46tUZHYDjPwAA1j6aAgAAAAAAAAHzAAAAFgAAAPjlFw/OJd8/x303h8Vd4z8AANg+qgIAAAAAAAAB9AAAABYAAAAAMwQSn7reP6b3wm2TPeM/AADYPqoCAAAAAAAAAfUAAAAWAAAA0BdvJ8hH3j9SWHjNhh/jPwAA2j66AgAAAAAAAAH2AAAAFgAAAGyUWE9Jzd0/bG2rmOoH4z8AANo+ugIAAAAAAAAB9wAAABYAAADQqMCJIkvdP7ebtOoo7uI/AADcPskCAAAAAAAAAfgAAAAWAAAAkISk+wOy3D/RsOe1jNbiPwAA3D7JAgAAAAAAAAH5AAAAFgAAAOiPhZKVCdw/iZNuczvD4j8AANw+2QIAAAAAAAAB+gAAABYAAACcYuJgL0rbP99DSSM1tOI/AADaPtkCAAAAAAAAAfsAAAAWAAAAUDU/L8mK2j9zj8u3xK3iPwAA2D7pAgAAAAAAAAH8AAAAFgAAAPT+FFobpdk/c4/Lt8St4j8AANA+6QIAAAAAAAAB/QAAABYAAAC8J+XOzaDYP034xo6luuI/AADIPvgCAAAAAAAAAf4AAAAWAAAAeEcuoDh21z8/ZWUh/dziPwAArD74AgAAAAAAAAH/AAAAFgAAAFzGcbsDLdY/Ulh4zYYf4z8AAJI+NwMAAAAAAAABAAEAABYAAAA2ssjD69PvP8DiVvZxsII/AAAgPQAAAAAAAAAAAQEBAAAWAAAAUGaJur/X7z8gWPluePB+PwAAcD0PAAAAAAAAAAECAQAAFgAAADayyMPr0+8/4OpE8QyAeD8AALg9DwAAAAAAAAABAwEAABYAAAA2ssjD69PvP8AbXseTWnY/AAAUPh8AAAAAAAAAAQQBAAAWAAAANrLIw+vT7z/ATHedGjV0PwAAHD4fAAAAAAAAAAEFAQAAFgAAABr+B80X0O8/IOWDCF4icz8AACg+LwAAAAAAAAABBgEAABYAAADklYbfb8jvP6B9kHOhD3I/AAA4Pi8AAAAAAAAAAQcBAAAWAAAAqi0F8sfA7z9AFp3e5PxwPwAASD4+AAAAAAAAAAEIAQAAFgAAAHjFgwQgue8/wI1sadeubT8AAEQ+PgAAAAAAAAABCQEAABYAAAAmqUEgpK3vP8DvnhXlY2k/AABEPk4AAAAAAAAAAQoBAAAWAAAA0oz/Oyii7z/A754V5WNpPwAAUD5OAAAAAAAAAAELAQAAFgAAAIJwvVeslu8/QL+FP16Jaz8AAFw+XQAAAAAAAAABDAEAABYAAAAWoLp8XIfvP8CNbGnXrm0/AABgPl0AAAAAAAAAAQ0BAAAWAAAAjhv3qjh07z+gfZBzoQ9yPwAAaD5tAAAAAAAAAAEOAQAAFgAAAOzicuJAXe8/YINRXFBtdz8AAGw+bQAAAAAAAAABDwEAABYAAABKqu4ZSUbvP4DwBdq73X0/AABwPn0AAAAAAAAAARABAAAWAAAAiL2pWn0r7z/A4lb2cbCCPwAAcD59AAAAAAAAAAERAQAAFgAAAM7QZJuxEO8/8IAkSmT7hj8AAHQ+jAAAAAAAAAABEgEAABYAAAAqmODSufnuP1A6X31x4ow/AAB0PowAAAAAAAAAARMBAAAWAAAAaKubE+7e7j/wHxAzECCRPwAAdD6sAAAAAAAAAAEUAQAAFgAAAJQKll1OwO4/uHytzJYTlD8AAHQ+rAAAAAAAAAABFQEAABYAAAC8aZCnrqHuP3jZSmYdB5c/AAB0PqwAAAAAAAAAARYBAAAWAAAAWETHH+tv7j+Qdxi6D1KbPwAAeD67AAAAAAAAAAEXAQAAFgAAABTTvo77Qe4/GIgvnvTOnj8AAIA+uwAAAAAAAAABGAEAABYAAADqFXf03xfuPxyT/njzjKE/AACCPssAAAAAAAAAARkBAAAWAAAAvlgvWsTt7T9QiKh9vW2jPwAAhj7LAAAAAAAAAAEaAQAAFgAAALBPqLZ8x+0/kBC07y8spT8AAIg+2gAAAAAAAAABGwEAABYAAAC8+uEJCaXtP+ArIc9KyKY/AACKPtoAAAAAAAAAARwBAAAWAAAA4FncU2mG7T9E2u8bDkKoPwAAjD7qAAAAAAAAAAEdAQAAFgAAAAi51p3JZ+0/qBsg1nmZqT8AAI4+6gAAAAAAAAABHgEAABYAAABogFLV0VDtPzSDE2s2rKo/AACOPvoAAAAAAAAAAR8BAAAWAAAAwEfODNo57T+0V6WSSuGrPwAAkD76AAAAAAAAAAEgAQAAFgAAACAPSkTiIu0/SFL6lK/RrD8AAJA++gAAAAAAAAABIQEAABYAAAB+1sV76gvtP+BMT5cUwq0/AACQPgkBAAAAAAAAASIBAAAWAAAA9FECqsb47D+YbWd0ym2uPwAAkD4JAQAAAAAAAAEjAQAAFgAAAGzNPtii5ew/TI5/UYAZrz8AAJA+GQEAAAAAAAABJAEAABYAAADKlLoPq87sP3RE6qnyBLA/AACQPhkBAAAAAAAAASUBAAAWAAAARBD3PYe77D9Ki8Vh+WuwPwAAkj4pAQAAAAAAAAEmAQAAFgAAANQ/9GI3rOw/KmUCh6iwsD8AAJI+KQEAAAAAAAABJwEAABYAAABob/GH55zsPww/P6xX9bA/AACSPjgBAAAAAAAAASgBAAAWAAAA/p7urJeN7D924iwI2yixPwAAkj44AQAAAAAAAAEpAQAAFgAAAJLO69FHfuw/4IUaZF5csT8AAJI+SAEAAAAAAAABKgEAABYAAAA+sqnty3LsP9LyuPa1frE/AACSPkgBAAAAAAAAASsBAAAWAAAADEooACRr7D88lqZSObKxPwAAkj5XAQAAAAAAAAEsAQAAFgAAANbhphJ8Y+w/ssz1G2XDsT8AAJI+VwEAAAAAAAABLQEAABYAAACceSUl1FvsP7LM9Rtlw7E/AACUPmcBAAAAAAAAAS4BAAAWAAAAgMVkLgBY7D++X1eJDaGxPwAAlD5nAQAAAAAAAAEvAQAAFgAAAGYRpDcsVOw/4IUaZF5csT8AAJY+dwEAAAAAAAABMAEAABYAAABmEaQ3LFTsP/yr3T6vF7E/AACWPncBAAAAAAAAATEBAAAWAAAAZhGkNyxU7D8Y0qAZANOwPwAAlj6GAQAAAAAAAAEyAQAAFgAAAGYRpDcsVOw/wMEUKyV9sD8AAJY+hgEAAAAAAAABMwEAABYAAABmEaQ3LFTsP2KxiDxKJ7A/AACWPpYBAAAAAAAAATQBAAAWAAAAgMVkLgBY7D8UQvmb3qKvPwAAlj6WAQAAAAAAAAE1AQAAFgAAAIDFZC4AWOw/YCHhvij3rj8AAJY+pgEAAAAAAAABNgEAABYAAACAxWQuAFjsP5htZ3TKba4/AACWPqYBAAAAAAAAATcBAAAWAAAAgMVkLgBY7D/gTE+XFMKtPwAAlj61AQAAAAAAAAE4AQAAFgAAAIDFZC4AWOw/GJnVTLY4rT8AAJY+tQEAAAAAAAABOQEAABYAAACAxWQuAFjsP0hS+pSv0aw/AACWPsUBAAAAAAAAAToBAAAWAAAAgMVkLgBY7D9geL1vAI2sPwAAlj7FAQAAAAAAAAE7AQAAFgAAAIDFZC4AWOw/YHi9bwCNrD8AAJY+1AEAAAAAAAABPAEAABYAAACAxWQuAFjsP2B4vW8Ajaw/AACUPtQBAAAAAAAAAT0BAAAWAAAAgMVkLgBY7D90Cx/dqGqsPwAAlD7kAQAAAAAAAAE+AQAAFgAAAIDFZC4AWOw/dAsf3ahqrD8AAJQ+5AEAAAAAAAABPwEAABYAAACAxWQuAFjsP2B4vW8Ajaw/AACUPvQBAAAAAAAAAUABAAAWAAAAgMVkLgBY7D9Q5VsCWK+sPwAAlD70AQAAAAAAAAFBAQAAFgAAAIDFZC4AWOw/SFL6lK/RrD8AAJQ+AwIAAAAAAAABQgEAABYAAACAxWQuAFjsPyQsN7peFq0/AACUPgMCAAAAAAAAAUMBAAAWAAAAgMVkLgBY7D/4chJyZX2tPwAAlj4DAgAAAAAAAAFEAQAAFgAAAIDFZC4AWOw/wCaMvMMGrj8AAJY+EwIAAAAAAAABRQEAABYAAACAxWQuAFjsP3hHpJl5sq4/AACWPhMCAAAAAAAAAUYBAAAWAAAAgMVkLgBY7D8UQvmb3qKvPwAAlD4jAgAAAAAAAAFHAQAAFgAAAIDFZC4AWOw/4OfXBXY4sD8AAJQ+IwIAAAAAAAABSAEAABYAAACAxWQuAFjsPyplAoeosLA/AACUPjICAAAAAAAAAUkBAAAWAAAAgMVkLgBY7D+CdY51gwaxPwAAlj4yAgAAAAAAAAFKAQAAFgAAAIDFZC4AWOw/4IUaZF5csT8AAJQ+QgIAAAAAAAABSwEAABYAAACAxWQuAFjsP75fV4kNobE/AACUPkICAAAAAAAAAUwBAAAWAAAAgMVkLgBY7D+gOZSuvOWxPwAAlD5RAgAAAAAAAAFNAQAAFgAAAJx5JSXUW+w/lqYyQRQIsj8AAJY+UQIAAAAAAAABTgEAABYAAAC4LeYbqF/sP4QT0dNrKrI/AACYPmECAAAAAAAAAU8BAAAWAAAA1uGmEnxj7D90gG9mw0yyPwAAmj5hAgAAAAAAAAFQAQAAFgAAAAxKKAAka+w/7ra+L+9dsj8AAJo+cQIAAAAAAAABUQEAABYAAAA+sqnty3LsP+62vi/vXbI/AACaPnECAAAAAAAAAVIBAAAWAAAAks7r0Ud+7D+EE9HTayqyPwAAmj6AAgAAAAAAAAFTAQAAFgAAAOTqLbbDiew/HHDjd+j2sT8AAJw+gAIAAAAAAAABVAEAABYAAABQuzCRE5nsPzyWplI5srE/AACcPoACAAAAAAAAAVUBAAAWAAAAvIszbGOo7D/ghRpkXlyxPwAAnj6gAgAAAAAAAAFWAQAAFgAAACxcNkezt+w//KvdPq8XsT8AAJ4+oAIAAAAAAAABVwEAABYAAACSLDkiA8fsPxjSoBkA07A/AACgPqACAAAAAAAAAVgBAAAWAAAAHLH88yba7D82+GP0UI6wPwAAoD6gAgAAAAAAAAFZAQAAFgAAAKI1wMVK7ew/Uh4nz6FJsD8AAKI+rwIAAAAAAAABWgEAABYAAAAquoOXbgDtP/QbNsGN568/AACiPq8CAAAAAAAAAVsBAAAWAAAAsj5HaZIT7T80aLx2L16vPwAAoj6/AgAAAAAAAAFcAQAAFgAAAFh3yzGKKu0/bLRCLNHUrj8AAKI+vwIAAAAAAAABXQEAABYAAAD6r0/6gUHtP6QAyeFyS64/AACiPs4CAAAAAAAAAV4BAAAWAAAA0lBVsCFg7T/AJoy8wwauPwAAoj7OAgAAAAAAAAFfAQAAFgAAAKrxWmbBfu0/7N+wBL2frT8AAKI+3gIAAAAAAAABYAEAABYAAAC8+uEJCaXtPxQGdN8NW60/AACaPt4CAAAAAAAAAWEBAAAWAAAAygNprVDL7T8UBnTfDVutPwAAlD7uAgAAAAAAAAFiAQAAFgAAAA51cT5A+e0/+HIScmV9rT8AAIA+7gIAAAAAAAABYwEAABYAAABumjrGAyvuP+BMT5cUwq0/AABYPg0DAAAAAAAACw==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4|2.266|4.68900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7.187|41.64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THENA.MIXSHAPE" val="AAEAAAD/////AQAAAAAAAAAMAgAAAE9BdXRob3JQUFQsIFZlcnNpb249MC4xLjU0OTguMCwgQ3VsdHVyZT1uZXV0cmFsLCBQdWJsaWNLZXlUb2tlbj0zMWJmMzg1NmFkMzY0ZTM1BQEAAAALSW5rTWF0dGVyVjEEAAAABVNjYWxlDUxpc3RgMStfaXRlbXMMTGlzdGAxK19zaXplD0xpc3RgMStfdmVyc2lvbgAEAAALF1NoYXJlZC5JbmtpbmcuSW5rQXRvbVtdAgAAAAgIAgAAACuxLD8JAwAAAC4AAAAxAAAABwMAAAAAAQAAAEAAAAAECUlua0F0b21WMQIAAAAJBAAAAAkFAAAACQYAAAAJBwAAAAkIAAAACQkAAAAJCgAAAAkLAAAACQwAAAAJDQAAAAkOAAAACQ8AAAAJEAAAAAkRAAAACRIAAAAJEwAAAAkUAAAACRUAAAAJFgAAAAkXAAAACRgAAAAJGQAAAAkaAAAACRsAAAAJHAAAAAkdAAAACR4AAAAJHwAAAAkgAAAACSEAAAAJIgAAAAkjAAAACSQAAAAJJQAAAAkmAAAACScAAAAJKAAAAAkpAAAACSoAAAAJKwAAAAksAAAACS0AAAAJLgAAAAkvAAAACTAAAAAJMQAAAA0SBQQAAAALUGVuU3Ryb2tlVjEEAAAACkF0dHJpYnV0ZXMFVHJhY2UJU3RhcnRUaW1lBFR5cGUEBAAED1BlbkF0dHJpYnV0ZXNWMQIAAAAKSW5rVHJhY2VWMQIAAAAQDEFjdGlvblR5cGVWMQIAAAACAAAACTIAAAAJMwAAAHcNAAAAAAAABcz///8MQWN0aW9uVHlwZVYxAQAAAAd2YWx1ZV9fAAgCAAAAAAAAAAEFAAAABAAAAAk1AAAACTYAAAACDwAAAAAAAAHJ////zP///wAAAAABBgAAAAQAAAAJOAAAAAk5AAAAjw8AAAAAAAABxv///8z///8AAAAAAQcAAAAEAAAACTsAAAAJPAAAAH0QAAAAAAAAAcP////M////AAAAAAEIAAAABAAAAAk+AAAACT8AAABHEgAAAAAAAAHA////zP///wAAAAABCQAAAAQAAAAJQQAAAAlCAAAAYRMAAAAAAAABvf///8z///8AAAAAAQoAAAAEAAAACUQAAAAJRQAAAH4UAAAAAAAAAbr////M////AAAAAAELAAAABAAAAAlHAAAACUgAAAA5FQAAAAAAAAG3////zP///wAAAAABDAAAAAQAAAAJSgAAAAlLAAAA5BYAAAAAAAABtP///8z///8AAAAAAQ0AAAAEAAAACU0AAAAJTgAAAL0YAAAAAAAAAbH////M////AAAAAAEOAAAABAAAAAlQAAAACVEAAADWGQAAAAAAAAGu////zP///wAAAAABDwAAAAQAAAAJUwAAAAlUAAAAoBoAAAAAAAABq////8z///8AAAAAARAAAAAEAAAACVYAAAAJVwAAAFYcAAAAAAAAAaj////M////AAAAAAERAAAABAAAAAlZAAAACVoAAACqMAAAAAAAAAGl////zP///wAAAAABEgAAAAQAAAAJXAAAAAldAAAAozUAAAAAAAABov///8z///8AAAAAARMAAAAEAAAACV8AAAAJYAAAACSWAAAAAAAAAZ/////M////AAAAAAEUAAAABAAAAAliAAAACWMAAADXnQAAAAAAAAGc////zP///wAAAAABFQAAAAQAAAAJZQAAAAlmAAAADaAAAAAAAAABmf///8z///8AAAAAARYAAAAEAAAACWgAAAAJaQAAAPGhAAAAAAAAAZb////M////AAAAAAEXAAAABAAAAAlrAAAACWwAAADbogAAAAAAAAGT////zP///wAAAAABGAAAAAQAAAAJbgAAAAlvAAAAbKMAAAAAAAABkP///8z///8AAAAAARkAAAAEAAAACXEAAAAJcgAAADGoAAAAAAAAAY3////M////AAAAAAEaAAAABAAAAAl0AAAACXUAAAADvAAAAAAAAAGK////zP///wAAAAABGwAAAAQAAAAJdwAAAAl4AAAAlcAAAAAAAAABh////8z///8AAAAAARwAAAAEAAAACXoAAAAJewAAAF/GAAAAAAAAAYT////M////AAAAAAEdAAAABAAAAAl9AAAACX4AAAAaxwAAAAAAAAGB////zP///wAAAAABHgAAAAQAAAAJgAAAAAmBAAAAGMgAAAAAAAABfv///8z///8AAAAAAR8AAAAEAAAACYMAAAAJhAAAAPPIAAAAAAAAAXv////M////AAAAAAEgAAAABAAAAAmGAAAACYcAAADOyQAAAAAAAAF4////zP///wAAAAABIQAAAAQAAAAJiQAAAAmKAAAA3MoAAAAAAAABdf///8z///8AAAAAASIAAAAEAAAACYwAAAAJjQAAAMfLAAAAAAAAAXL////M////AAAAAAEjAAAABAAAAAmPAAAACZAAAAD/zAAAAAAAAAFv////zP///wAAAAABJAAAAAQAAAAJkgAAAAmTAAAAys0AAAAAAAABbP///8z///8AAAAAASUAAAAEAAAACZUAAAAJlgAAANHOAAAAAAAAAWn////M////AAAAAAEmAAAABAAAAAmYAAAACZkAAACszwAAAAAAAAFm////zP///wAAAAABJwAAAAQAAAAJmwAAAAmcAAAAidIAAAAAAAABY////8z///8AAAAAASgAAAAEAAAACZ4AAAAJnwAAAMrUAAAAAAAAAWD////M////AAAAAAEpAAAABAAAAAmhAAAACaIAAADx1gAAAAAAAAFd////zP///wAAAAABKgAAAAQAAAAJpAAAAAmlAAAAQtkAAAAAAAABWv///8z///8AAAAAASsAAAAEAAAACacAAAAJqAAAAHjbAAAAAAAAAVf////M////AAAAAAEsAAAABAAAAAmqAAAACasAAAAF4wAAAAAAAAFU////zP///wAAAAABLQAAAAQAAAAJrQAAAAmuAAAAmOoAAAAAAAABUf///8z///8AAAAAAS4AAAAEAAAACbAAAAAJsQAAAMw9AQAAAAAAAU7////M////AAAAAAEvAAAABAAAAAmzAAAACbQAAABjQgEAAAAAAAFL////zP///wAAAAABMAAAAAQAAAAJtgAAAAm3AAAA30YBAAAAAAABSP///8z///8AAAAAATEAAAAEAAAACbkAAAAJugAAAH1WAQAAAAAAAUX////M////AAAAAAUyAAAAD1BlbkF0dHJpYnV0ZXNWMQoAAAAHX2NvbG9yQQdfY29sb3JSB19jb2xvckcHX2NvbG9yQgpGaXRUb0N1cnZlBkhlaWdodA5JZ25vcmVQcmVzc3VyZQ1Jc0hpZ2hsaWdodGVyBVNoYXBlBVdpZHRoAAAAAAAAAAAEAAICAgIBBgEBDEJydXNoU2hhcGVWMQIAAAAGAgAAAP//AAAAAAAAAAAACEAAAAVE////DEJydXNoU2hhcGVWMQEAAAAHdmFsdWVfXwAIAgAAAAEAAAAAAAAAAAAIQAUzAAAACklua1RyYWNlVjEDAAAADUxpc3RgMStfaXRlbXMMTGlzdGAxK19zaXplD0xpc3RgMStfdmVyc2lvbgQAABhTaGFyZWQuSW5raW5nLklua1BvaW50W10CAAAACAgCAAAACb0AAAAcAAAAHAAAAAE1AAAAMgAAAP//AAAAAAAAAAAACEAAAAFC////RP///wEAAAAAAAAAAAAIQAE2AAAAMwAAAAm/AAAAMgAAADIAAAABOAAAADIAAAD//wAAAAAAAAAAAAhAAAABQP///0T///8BAAAAAAAAAAAACEABOQAAADMAAAAJwQAAABYAAAAWAAAAATsAAAAyAAAA//8AAAAAAAAAAAAIQAAAAT7///9E////AQAAAAAAAAAAAAhAATwAAAAzAAAACcMAAAAMAAAADAAAAAE+AAAAMgAAAP//AAAAAAAAAAAACEAAAAE8////RP///wEAAAAAAAAAAAAIQAE/AAAAMwAAAAnFAAAAJAAAACQAAAABQQAAADIAAAD//wAAAAAAAAAAAAhAAAABOv///0T///8BAAAAAAAAAAAACEABQgAAADMAAAAJxwAAACgAAAAoAAAAAUQAAAAyAAAA//8AAAAAAAAAAAAIQAAAATj///9E////AQAAAAAAAAAAAAhAAUUAAAAzAAAACckAAAASAAAAEgAAAAFHAAAAMgAAAP//AAAAAAAAAAAACEAAAAE2////RP///wEAAAAAAAAAAAAIQAFIAAAAMwAAAAnLAAAAMAAAADAAAAABSgAAADIAAAD//wAAAAAAAAAAAAhAAAABNP///0T///8BAAAAAAAAAAAACEABSwAAADMAAAAJzQAAACgAAAAoAAAAAU0AAAAyAAAA//8AAAAAAAAAAAAIQAAAATL///9E////AQAAAAAAAAAAAAhAAU4AAAAzAAAACc8AAAAWAAAAFgAAAAFQAAAAMgAAAP//AAAAAAAAAAAACEAAAAEw////RP///wEAAAAAAAAAAAAIQAFRAAAAMwAAAAnRAAAABgAAAAYAAAABUwAAADIAAAD//wAAAAAAAAAAAAhAAAABLv///0T///8BAAAAAAAAAAAACEABVAAAADMAAAAJ0wAAACoAAAAqAAAAAVYAAAAyAAAA//8AAAAAAAAAAAAIQAAAASz///9E////AQAAAAAAAAAAAAhAAVcAAAAzAAAACdUAAAA4AAAAOAAAAAFZAAAAMgAAAP//AAAAAAAAAAAACEAAAAEq////RP///wEAAAAAAAAAAAAIQAFaAAAAMwAAAAnXAAAAlgAAAJYAAAABXAAAADIAAAD//wAAAAAAAAAAAAhAAAABKP///0T///8BAAAAAAAAAAAACEABXQAAADMAAAAJ2QAAAFwAAABcAAAAAV8AAAAyAAAA//8AAAAAAAAAAAAIQAAAASb///9E////AQAAAAAAAAAAAAhAAWAAAAAzAAAACdsAAAB2AAAAdgAAAAFiAAAAMgAAAP//AAAAAAAAAAAACEAAAAEk////RP///wEAAAAAAAAAAAAIQAFjAAAAMwAAAAndAAAAPAAAADwAAAABZQAAADIAAAD//wAAAAAAAAAAAAhAAAABIv///0T///8BAAAAAAAAAAAACEABZgAAADMAAAAJ3wAAADIAAAAyAAAAAWgAAAAyAAAA//8AAAAAAAAAAAAIQAAAASD///9E////AQAAAAAAAAAAAAhAAWkAAAAzAAAACeEAAAAWAAAAFgAAAAFrAAAAMgAAAP//AAAAAAAAAAAACEAAAAEe////RP///wEAAAAAAAAAAAAIQAFsAAAAMwAAAAnjAAAACgAAAAoAAAABbgAAADIAAAD//wAAAAAAAAAAAAhAAAABHP///0T///8BAAAAAAAAAAAACEABbwAAADMAAAAJ5QAAAEoAAABKAAAAAXEAAAAyAAAA//8AAAAAAAAAAAAIQAAAARr///9E////AQAAAAAAAAAAAAhAAXIAAAAzAAAACecAAADSAAAA0gAAAAF0AAAAMgAAAP//AAAAAAAAAAAACEAAAAEY////RP///wEAAAAAAAAAAAAIQAF1AAAAMwAAAAnpAAAAVAAAAFQAAAABdwAAADIAAAD//wAAAAAAAAAAAAhAAAABFv///0T///8BAAAAAAAAAAAACEABeAAAADMAAAAJ6wAAABoAAAAaAAAAAXoAAAAyAAAA//8AAAAAAAAAAAAIQAAAART///9E////AQAAAAAAAAAAAAhAAXsAAAAzAAAACe0AAAAIAAAACAAAAAF9AAAAMgAAAP//AAAAAAAAAAAACEAAAAES////RP///wEAAAAAAAAAAAAIQAF+AAAAMwAAAAnvAAAACAAAAAgAAAABgAAAADIAAAD//wAAAAAAAAAAAAhAAAABEP///0T///8BAAAAAAAAAAAACEABgQAAADMAAAAJ8QAAAAwAAAAMAAAAAYMAAAAyAAAA//8AAAAAAAAAAAAIQAAAAQ7///9E////AQAAAAAAAAAAAAhAAYQAAAAzAAAACfMAAAAKAAAACgAAAAGGAAAAMgAAAP//AAAAAAAAAAAACEAAAAEM////RP///wEAAAAAAAAAAAAIQAGHAAAAMwAAAAn1AAAACgAAAAoAAAABiQAAADIAAAD//wAAAAAAAAAAAAhAAAABCv///0T///8BAAAAAAAAAAAACEABigAAADMAAAAJ9wAAAAoAAAAKAAAAAYwAAAAyAAAA//8AAAAAAAAAAAAIQAAAAQj///9E////AQAAAAAAAAAAAAhAAY0AAAAzAAAACfkAAAAMAAAADAAAAAGPAAAAMgAAAP//AAAAAAAAAAAACEAAAAEG////RP///wEAAAAAAAAAAAAIQAGQAAAAMwAAAAn7AAAABgAAAAYAAAABkgAAADIAAAD//wAAAAAAAAAAAAhAAAABBP///0T///8BAAAAAAAAAAAACEABkwAAADMAAAAJ/QAAAAYAAAAGAAAAAZUAAAAyAAAA//8AAAAAAAAAAAAIQAAAAQL///9E////AQAAAAAAAAAAAAhAAZYAAAAzAAAACf8AAAAKAAAACgAAAAGYAAAAMgAAAP//AAAAAAAAAAAACEAAAAEA////RP///wEAAAAAAAAAAAAIQAGZAAAAMwAAAAkBAQAACgAAAAoAAAABmwAAADIAAAD//wAAAAAAAAAAAAhAAAAB/v7//0T///8BAAAAAAAAAAAACEABnAAAADMAAAAJAwEAADIAAAAyAAAAAZ4AAAAyAAAA//8AAAAAAAAAAAAIQAAAAfz+//9E////AQAAAAAAAAAAAAhAAZ8AAAAzAAAACQUBAAAoAAAAKAAAAAGhAAAAMgAAAP//AAAAAAAAAAAACEAAAAH6/v//RP///wEAAAAAAAAAAAAIQAGiAAAAMwAAAAkHAQAAJAAAACQAAAABpAAAADIAAAD//wAAAAAAAAAAAAhAAAAB+P7//0T///8BAAAAAAAAAAAACEABpQAAADMAAAAJCQEAACgAAAAoAAAAAacAAAAyAAAA//8AAAAAAAAAAAAIQAAAAfb+//9E////AQAAAAAAAAAAAAhAAagAAAAzAAAACQsBAAAuAAAALgAAAAGqAAAAMgAAAP//AAAAAAAAAAAACEAAAAH0/v//RP///wEAAAAAAAAAAAAIQAGrAAAAMwAAAAkNAQAAKAAAACgAAAABrQAAADIAAAD//wAAAAAAAAAAAAhAAAAB8v7//0T///8BAAAAAAAAAAAACEABrgAAADMAAAAJDwEAALwAAAC8AAAAAbAAAAAyAAAA//8AAAAAAAAAAAAIQAAAAfD+//9E////AQAAAAAAAAAAAAhAAbEAAAAzAAAACREBAACCAAAAggAAAAGzAAAAMgAAAP//AAAAAAAAAAAACEAAAAHu/v//RP///wEAAAAAAAAAAAAIQAG0AAAAMwAAAAkTAQAAdgAAAHYAAAABtgAAADIAAAD//wAAAAAAAAAAAAhAAAAB7P7//0T///8BAAAAAAAAAAAACEABtwAAADMAAAAJFQEAAF4AAABeAAAAAbkAAAAyAAAA//8AAAAAAAAAAAAIQAAAAer+//9E////AQAAAAAAAAAAAAhAAboAAAAzAAAACRcBAABkAAAAZAAAAAe9AAAAAAEAAAAgAAAABApJbmtQb2ludFYxAgAAAAkYAQAACRkBAAAJGgEAAAkbAQAACRwBAAAJHQEAAAkeAQAACR8BAAAJIAEAAAkhAQAACSIBAAAJIwEAAAkkAQAACSUBAAAJJgEAAAknAQAACSgBAAAJKQEAAAkqAQAACSsBAAAJLAEAAAktAQAACS4BAAAJLwEAAAkwAQAACTEBAAAJMgEAAAkzAQAADQQHvwAAAAABAAAAQAAAAAQKSW5rUG9pbnRWMQIAAAAJNAEAAAk1AQAACTYBAAAJNwEAAAk4AQAACTkBAAAJOgEAAAk7AQAACTwBAAAJPQEAAAk+AQAACT8BAAAJQAEAAAlBAQAACUIBAAAJQwEAAAlEAQAACUUBAAAJRgEAAAlHAQAACUgBAAAJSQEAAAlKAQAACUsBAAAJTAEAAAlNAQAACU4BAAAJTwEAAAlQAQAACVEBAAAJUgEAAAlTAQAACVQBAAAJVQEAAAlWAQAACVcBAAAJWAEAAAlZAQAACVoBAAAJWwEAAAlcAQAACV0BAAAJXgEAAAlfAQAACWABAAAJYQEAAAliAQAACWMBAAAJZAEAAAllAQAADQ4HwQAAAAABAAAAIAAAAAQKSW5rUG9pbnRWMQIAAAAJZgEAAAlnAQAACWgBAAAJaQEAAAlqAQAACWsBAAAJbAEAAAltAQAACW4BAAAJbwEAAAlwAQAACXEBAAAJcgEAAAlzAQAACXQBAAAJdQEAAAl2AQAACXcBAAAJeAEAAAl5AQAACXoBAAAJewEAAA0KB8MAAAAAAQAAABAAAAAECklua1BvaW50VjECAAAACXwBAAAJfQEAAAl+AQAACX8BAAAJgAEAAAmBAQAACYIBAAAJgwEAAAmEAQAACYUBAAAJhgEAAAmHAQAADQQHxQAAAAABAAAAQAAAAAQKSW5rUG9pbnRWMQIAAAAJiAEAAAmJAQAACYoBAAAJiwEAAAmMAQAACY0BAAAJjgEAAAmPAQAACZABAAAJkQEAAAmSAQAACZMBAAAJlAEAAAmVAQAACZYBAAAJlwEAAAmYAQAACZkBAAAJmgEAAAmbAQAACZwBAAAJnQEAAAmeAQAACZ8BAAAJoAEAAAmhAQAACaIBAAAJowEAAAmkAQAACaUBAAAJpgEAAAmnAQAACagBAAAJqQEAAAmqAQAACasBAAANHAfHAAAAAAEAAABAAAAABApJbmtQb2ludFYxAgAAAAmsAQAACa0BAAAJrgEAAAmvAQAACbABAAAJsQEAAAmyAQAACbMBAAAJtAEAAAm1AQAACbYBAAAJtwEAAAm4AQAACbkBAAAJugEAAAm7AQAACbwBAAAJvQEAAAm+AQAACb8BAAAJwAEAAAnBAQAACcIBAAAJwwEAAAnEAQAACcUBAAAJxgEAAAnHAQAACcgBAAAJyQEAAAnKAQAACcsBAAAJzAEAAAnNAQAACc4BAAAJzwEAAAnQAQAACdEBAAAJ0gEAAAnTAQAADRgHyQAAAAABAAAAIAAAAAQKSW5rUG9pbnRWMQIAAAAJ1AEAAAnVAQAACdYBAAAJ1wEAAAnYAQAACdkBAAAJ2gEAAAnbAQAACdwBAAAJ3QEAAAneAQAACd8BAAAJ4AEAAAnhAQAACeIBAAAJ4wEAAAnkAQAACeUBAAANDgfLAAAAAAEAAABAAAAABApJbmtQb2ludFYxAgAAAAnmAQAACecBAAAJ6AEAAAnpAQAACeoBAAAJ6wEAAAnsAQAACe0BAAAJ7gEAAAnvAQAACfABAAAJ8QEAAAnyAQAACfMBAAAJ9AEAAAn1AQAACfYBAAAJ9wEAAAn4AQAACfkBAAAJ+gEAAAn7AQAACfwBAAAJ/QEAAAn+AQAACf8BAAAJAAIAAAkBAgAACQICAAAJAwIAAAkEAgAACQUCAAAJBgIAAAkHAgAACQgCAAAJCQIAAAkKAgAACQsCAAAJDAIAAAkNAgAACQ4CAAAJDwIAAAkQAgAACRECAAAJEgIAAAkTAgAACRQCAAAJFQIAAA0QB80AAAAAAQAAAEAAAAAECklua1BvaW50VjECAAAACRYCAAAJFwIAAAkYAgAACRkCAAAJGgIAAAkbAgAACRwCAAAJHQIAAAkeAgAACR8CAAAJIAIAAAkhAgAACSICAAAJIwIAAAkkAgAACSUCAAAJJgIAAAknAgAACSgCAAAJKQIAAAkqAgAACSsCAAAJLAIAAAktAgAACS4CAAAJLwIAAAkwAgAACTECAAAJMgIAAAkzAgAACTQCAAAJNQIAAAk2AgAACTcCAAAJOAIAAAk5AgAACToCAAAJOwIAAAk8AgAACT0CAAANGAfPAAAAAAEAAAAgAAAABApJbmtQb2ludFYxAgAAAAk+AgAACT8CAAAJQAIAAAlBAgAACUICAAAJQwIAAAlEAgAACUUCAAAJRgIAAAlHAgAACUgCAAAJSQIAAAlKAgAACUsCAAAJTAIAAAlNAgAACU4CAAAJTwIAAAlQAgAACVECAAAJUgIAAAlTAgAADQoH0QAAAAABAAAACAAAAAQKSW5rUG9pbnRWMQIAAAAJVAIAAAlVAgAACVYCAAAJVwIAAAlYAgAACVkCAAANAgfTAAAAAAEAAABAAAAABApJbmtQb2ludFYxAgAAAAlaAgAACVsCAAAJXAIAAAldAgAACV4CAAAJXwIAAAlgAgAACWECAAAJYgIAAAljAgAACWQCAAAJZQIAAAlmAgAACWcCAAAJaAIAAAlpAgAACWoCAAAJawIAAAlsAgAACW0CAAAJbgIAAAlvAgAACXACAAAJcQIAAAlyAgAACXMCAAAJdAIAAAl1AgAACXYCAAAJdwIAAAl4AgAACXkCAAAJegIAAAl7AgAACXwCAAAJfQIAAAl+AgAACX8CAAAJgAIAAAmBAgAACYICAAAJgwIAAA0WB9UAAAAAAQAAAEAAAAAECklua1BvaW50VjECAAAACYQCAAAJhQIAAAmGAgAACYcCAAAJiAIAAAmJAgAACYoCAAAJiwIAAAmMAgAACY0CAAAJjgIAAAmPAgAACZACAAAJkQIAAAmSAgAACZMCAAAJlAIAAAmVAgAACZYCAAAJlwIAAAmYAgAACZkCAAAJmgIAAAmbAgAACZwCAAAJnQIAAAmeAgAACZ8CAAAJoAIAAAmhAgAACaICAAAJowIAAAmkAgAACaUCAAAJpgIAAAmnAgAACagCAAAJqQIAAAmqAgAACasCAAAJrAIAAAmtAgAACa4CAAAJrwIAAAmwAgAACbECAAAJsgIAAAmzAgAACbQCAAAJtQIAAAm2AgAACbcCAAAJuAIAAAm5AgAACboCAAAJuwIAAA0IB9cAAAAAAQAAAAABAAAECklua1BvaW50VjECAAAACbwCAAAJvQIAAAm+AgAACb8CAAAJwAIAAAnBAgAACcICAAAJwwIAAAnEAgAACcUCAAAJxgIAAAnHAgAACcgCAAAJyQIAAAnKAgAACcsCAAAJzAIAAAnNAgAACc4CAAAJzwIAAAnQAgAACdECAAAJ0gIAAAnTAgAACdQCAAAJ1QIAAAnWAgAACdcCAAAJ2AIAAAnZAgAACdoCAAAJ2wIAAAncAgAACd0CAAAJ3gIAAAnfAgAACeACAAAJ4QIAAAniAgAACeMCAAAJ5AIAAAnlAgAACeYCAAAJ5wIAAAnoAgAACekCAAAJ6gIAAAnrAgAACewCAAAJ7QIAAAnuAgAACe8CAAAJ8AIAAAnxAgAACfICAAAJ8wIAAAn0AgAACfUCAAAJ9gIAAAn3AgAACfgCAAAJ+QIAAAn6AgAACfsCAAAJ/AIAAAn9AgAACf4CAAAJ/wIAAAkAAwAACQEDAAAJAgMAAAkDAwAACQQDAAAJBQMAAAkGAwAACQcDAAAJCAMAAAkJAwAACQoDAAAJCwMAAAkMAwAACQ0DAAAJDgMAAAkPAwAACRADAAAJEQMAAAkSAwAACRMDAAAJFAMAAAkVAwAACRYDAAAJFwMAAAkYAwAACRkDAAAJGgMAAAkbAwAACRwDAAAJHQMAAAkeAwAACR8DAAAJIAMAAAkhAwAACSIDAAAJIwMAAAkkAwAACSUDAAAJJgMAAAknAwAACSgDAAAJKQMAAAkqAwAACSsDAAAJLAMAAAktAwAACS4DAAAJLwMAAAkwAwAACTEDAAAJMgMAAAkzAwAACTQDAAAJNQMAAAk2AwAACTcDAAAJOAMAAAk5AwAACToDAAAJOwMAAAk8AwAACT0DAAAJPgMAAAk/AwAACUADAAAJQQMAAAlCAwAACUMDAAAJRAMAAAlFAwAACUYDAAAJRwMAAAlIAwAACUkDAAAJSgMAAAlLAwAACUwDAAAJTQMAAAlOAwAACU8DAAAJUAMAAAlRAwAADWoH2QAAAAABAAAAgAAAAAQKSW5rUG9pbnRWMQIAAAAJUgMAAAlTAwAACVQDAAAJVQMAAAlWAwAACVcDAAAJWAMAAAlZAwAACVoDAAAJWwMAAAlcAwAACV0DAAAJXgMAAAlfAwAACWADAAAJYQMAAAliAwAACWMDAAAJZAMAAAllAwAACWYDAAAJZwMAAAloAwAACWkDAAAJagMAAAlrAwAACWwDAAAJbQMAAAluAwAACW8DAAAJcAMAAAlxAwAACXIDAAAJcwMAAAl0AwAACXUDAAAJdgMAAAl3AwAACXgDAAAJeQMAAAl6AwAACXsDAAAJfAMAAAl9AwAACX4DAAAJfwMAAAmAAwAACYEDAAAJggMAAAmDAwAACYQDAAAJhQMAAAmGAwAACYcDAAAJiAMAAAmJAwAACYoDAAAJiwMAAAmMAwAACY0DAAAJjgMAAAmPAwAACZADAAAJkQMAAAmSAwAACZMDAAAJlAMAAAmVAwAACZYDAAAJlwMAAAmYAwAACZkDAAAJmgMAAAmbAwAACZwDAAAJnQMAAAmeAwAACZ8DAAAJoAMAAAmhAwAACaIDAAAJowMAAAmkAwAACaUDAAAJpgMAAAmnAwAACagDAAAJqQMAAAmqAwAACasDAAAJrAMAAAmtAwAADSQH2wAAAAABAAAAgAAAAAQKSW5rUG9pbnRWMQIAAAAJrgMAAAmvAwAACbADAAAJsQMAAAmyAwAACbMDAAAJtAMAAAm1AwAACbYDAAAJtwMAAAm4AwAACbkDAAAJugMAAAm7AwAACbwDAAAJvQMAAAm+AwAACb8DAAAJwAMAAAnBAwAACcIDAAAJwwMAAAnEAwAACcUDAAAJxgMAAAnHAwAACcgDAAAJyQMAAAnKAwAACcsDAAAJzAMAAAnNAwAACc4DAAAJzwMAAAnQAwAACdEDAAAJ0gMAAAnTAwAACdQDAAAJ1QMAAAnWAwAACdcDAAAJ2AMAAAnZAwAACdoDAAAJ2wMAAAncAwAACd0DAAAJ3gMAAAnfAwAACeADAAAJ4QMAAAniAwAACeMDAAAJ5AMAAAnlAwAACeYDAAAJ5wMAAAnoAwAACekDAAAJ6gMAAAnrAwAACewDAAAJ7QMAAAnuAwAACe8DAAAJ8AMAAAnxAwAACfIDAAAJ8wMAAAn0AwAACfUDAAAJ9gMAAAn3AwAACfgDAAAJ+QMAAAn6AwAACfsDAAAJ/AMAAAn9AwAACf4DAAAJ/wMAAAkABAAACQEEAAAJAgQAAAkDBAAACQQEAAAJBQQAAAkGBAAACQcEAAAJCAQAAAkJBAAACQoEAAAJCwQAAAkMBAAACQ0EAAAJDgQAAAkPBAAACRAEAAAJEQQAAAkSBAAACRMEAAAJFAQAAAkVBAAACRYEAAAJFwQAAAkYBAAACRkEAAAJGgQAAAkbBAAACRwEAAAJHQQAAAkeBAAACR8EAAAJIAQAAAkhBAAACSIEAAAJIwQAAA0KB90AAAAAAQAAAEAAAAAECklua1BvaW50VjECAAAACSQEAAAJJQQAAAkmBAAACScEAAAJKAQAAAkpBAAACSoEAAAJKwQAAAksBAAACS0EAAAJLgQAAAkvBAAACTAEAAAJMQQAAAkyBAAACTMEAAAJNAQAAAk1BAAACTYEAAAJNwQAAAk4BAAACTkEAAAJOgQAAAk7BAAACTwEAAAJPQQAAAk+BAAACT8EAAAJQAQAAAlBBAAACUIEAAAJQwQAAAlEBAAACUUEAAAJRgQAAAlHBAAACUgEAAAJSQQAAAlKBAAACUsEAAAJTAQAAAlNBAAACU4EAAAJTwQAAAlQBAAACVEEAAAJUgQAAAlTBAAACVQEAAAJVQQAAAlWBAAACVcEAAAJWAQAAAlZBAAACVoEAAAJWwQAAAlcBAAACV0EAAAJXgQAAAlfBAAADQQH3wAAAAABAAAAQAAAAAQKSW5rUG9pbnRWMQIAAAAJYAQAAAlhBAAACWIEAAAJYwQAAAlkBAAACWUEAAAJZgQAAAlnBAAACWgEAAAJaQQAAAlqBAAACWsEAAAJbAQAAAltBAAACW4EAAAJbwQAAAlwBAAACXEEAAAJcgQAAAlzBAAACXQEAAAJdQQAAAl2BAAACXcEAAAJeAQAAAl5BAAACXoEAAAJewQAAAl8BAAACX0EAAAJfgQAAAl/BAAACYAEAAAJgQQAAAmCBAAACYMEAAAJhAQAAAmFBAAACYYEAAAJhwQAAAmIBAAACYkEAAAJigQAAAmLBAAACYwEAAAJjQQAAAmOBAAACY8EAAAJkAQAAAmRBAAADQ4H4QAAAAABAAAAIAAAAAQKSW5rUG9pbnRWMQIAAAAJkgQAAAmTBAAACZQEAAAJlQQAAAmWBAAACZcEAAAJmAQAAAmZBAAACZoEAAAJmwQAAAmcBAAACZ0EAAAJngQAAAmfBAAACaAEAAAJoQQAAAmiBAAACaMEAAAJpAQAAAmlBAAACaYEAAAJpwQAAA0KB+MAAAAAAQAAABAAAAAECklua1BvaW50VjECAAAACagEAAAJqQQAAAmqBAAACasEAAAJrAQAAAmtBAAACa4EAAAJrwQAAAmwBAAACbEEAAANBgflAAAAAAEAAACAAAAABApJbmtQb2ludFYxAgAAAAmyBAAACbMEAAAJtAQAAAm1BAAACbYEAAAJtwQAAAm4BAAACbkEAAAJugQAAAm7BAAACbwEAAAJvQQAAAm+BAAACb8EAAAJwAQAAAnBBAAACcIEAAAJwwQAAAnEBAAACcUEAAAJxgQAAAnHBAAACcgEAAAJyQQAAAnKBAAACcsEAAAJzAQAAAnNBAAACc4EAAAJzwQAAAnQBAAACdEEAAAJ0gQAAAnTBAAACdQEAAAJ1QQAAAnWBAAACdcEAAAJ2AQAAAnZBAAACdoEAAAJ2wQAAAncBAAACd0EAAAJ3gQAAAnfBAAACeAEAAAJ4QQAAAniBAAACeMEAAAJ5AQAAAnlBAAACeYEAAAJ5wQAAAnoBAAACekEAAAJ6gQAAAnrBAAACewEAAAJ7QQAAAnuBAAACe8EAAAJ8AQAAAnxBAAACfIEAAAJ8wQAAAn0BAAACfUEAAAJ9gQAAAn3BAAACfgEAAAJ+QQAAAn6BAAACfsEAAANNgfnAAAAAAEAAAAAAQAABApJbmtQb2ludFYxAgAAAAn8BAAACf0EAAAJ/gQAAAn/BAAACQAFAAAJAQUAAAkCBQAACQMFAAAJBAUAAAkFBQAACQYFAAAJBwUAAAkIBQAACQkFAAAJCgUAAAkLBQAACQwFAAAJDQUAAAkOBQAACQ8FAAAJEAUAAAkRBQAACRIFAAAJEwUAAAkUBQAACRUFAAAJFgUAAAkXBQAACRgFAAAJGQUAAAkaBQAACRsFAAAJHAUAAAkdBQAACR4FAAAJHwUAAAkgBQAACSEFAAAJIgUAAAkjBQAACSQFAAAJJQUAAAkmBQAACScFAAAJKAUAAAkpBQAACSoFAAAJKwUAAAksBQAACS0FAAAJLgUAAAkvBQAACTAFAAAJMQUAAAkyBQAACTMFAAAJNAUAAAk1BQAACTYFAAAJNwUAAAk4BQAACTkFAAAJOgUAAAk7BQAACTwFAAAJPQUAAAk+BQAACT8FAAAJQAUAAAlBBQAACUIFAAAJQwUAAAlEBQAACUUFAAAJRgUAAAlHBQAACUgFAAAJSQUAAAlKBQAACUsFAAAJTAUAAAlNBQAACU4FAAAJTwUAAAlQBQAACVEFAAAJUgUAAAlTBQAACVQFAAAJVQUAAAlWBQAACVcFAAAJWAUAAAlZBQAACVoFAAAJWwUAAAlcBQAACV0FAAAJXgUAAAlfBQAACWAFAAAJYQUAAAliBQAACWMFAAAJZAUAAAllBQAACWYFAAAJZwUAAAloBQAACWkFAAAJagUAAAlrBQAACWwFAAAJbQUAAAluBQAACW8FAAAJcAUAAAlxBQAACXIFAAAJcwUAAAl0BQAACXUFAAAJdgUAAAl3BQAACXgFAAAJeQUAAAl6BQAACXsFAAAJfAUAAAl9BQAACX4FAAAJfwUAAAmABQAACYEFAAAJggUAAAmDBQAACYQFAAAJhQUAAAmGBQAACYcFAAAJiAUAAAmJBQAACYoFAAAJiwUAAAmMBQAACY0FAAAJjgUAAAmPBQAACZAFAAAJkQUAAAmSBQAACZMFAAAJlAUAAAmVBQAACZYFAAAJlwUAAAmYBQAACZkFAAAJmgUAAAmbBQAACZwFAAAJnQUAAAmeBQAACZ8FAAAJoAUAAAmhBQAACaIFAAAJowUAAAmkBQAACaUFAAAJpgUAAAmnBQAACagFAAAJqQUAAAmqBQAACasFAAAJrAUAAAmtBQAACa4FAAAJrwUAAAmwBQAACbEFAAAJsgUAAAmzBQAACbQFAAAJtQUAAAm2BQAACbcFAAAJuAUAAAm5BQAACboFAAAJuwUAAAm8BQAACb0FAAAJvgUAAAm/BQAACcAFAAAJwQUAAAnCBQAACcMFAAAJxAUAAAnFBQAACcYFAAAJxwUAAAnIBQAACckFAAAJygUAAAnLBQAACcwFAAAJzQUAAA0uB+kAAAAAAQAAAIAAAAAECklua1BvaW50VjECAAAACc4FAAAJzwUAAAnQBQAACdEFAAAJ0gUAAAnTBQAACdQFAAAJ1QUAAAnWBQAACdcFAAAJ2AUAAAnZBQAACdoFAAAJ2wUAAAncBQAACd0FAAAJ3gUAAAnfBQAACeAFAAAJ4QUAAAniBQAACeMFAAAJ5AUAAAnlBQAACeYFAAAJ5wUAAAnoBQAACekFAAAJ6gUAAAnrBQAACewFAAAJ7QUAAAnuBQAACe8FAAAJ8AUAAAnxBQAACfIFAAAJ8wUAAAn0BQAACfUFAAAJ9gUAAAn3BQAACfgFAAAJ+QUAAAn6BQAACfsFAAAJ/AUAAAn9BQAACf4FAAAJ/wUAAAkABgAACQEGAAAJAgYAAAkDBgAACQQGAAAJBQYAAAkGBgAACQcGAAAJCAYAAAkJBgAACQoGAAAJCwYAAAkMBgAACQ0GAAAJDgYAAAkPBgAACRAGAAAJEQYAAAkSBgAACRMGAAAJFAYAAAkVBgAACRYGAAAJFwYAAAkYBgAACRkGAAAJGgYAAAkbBgAACRwGAAAJHQYAAAkeBgAACR8GAAAJIAYAAAkhBgAADSwH6wAAAAABAAAAIAAAAAQKSW5rUG9pbnRWMQIAAAAJIgYAAAkjBgAACSQGAAAJJQYAAAkmBgAACScGAAAJKAYAAAkpBgAACSoGAAAJKwYAAAksBgAACS0GAAAJLgYAAAkvBgAACTAGAAAJMQYAAAkyBgAACTMGAAAJNAYAAAk1BgAACTYGAAAJNwYAAAk4BgAACTkGAAAJOgYAAAk7BgAADQYH7QAAAAABAAAACAAAAAQKSW5rUG9pbnRWMQIAAAAJPAYAAAk9BgAACT4GAAAJPwYAAAlABgAACUEGAAAJQgYAAAlDBgAAB+8AAAAAAQAAAAgAAAAECklua1BvaW50VjECAAAACUQGAAAJRQYAAAlGBgAACUcGAAAJSAYAAAlJBgAACUoGAAAJSwYAAAfxAAAAAAEAAAAQAAAABApJbmtQb2ludFYxAgAAAAlMBgAACU0GAAAJTgYAAAlPBgAACVAGAAAJUQYAAAlSBgAACVMGAAAJVAYAAAlVBgAACVYGAAAJVwYAAA0EB/MAAAAAAQAAABAAAAAECklua1BvaW50VjECAAAACVgGAAAJWQYAAAlaBgAACVsGAAAJXAYAAAldBgAACV4GAAAJXwYAAAlgBgAACWEGAAANBgf1AAAAAAEAAAAQAAAABApJbmtQb2ludFYxAgAAAAliBgAACWMGAAAJZAYAAAllBgAACWYGAAAJZwYAAAloBgAACWkGAAAJagYAAAlrBgAADQYH9wAAAAABAAAAEAAAAAQKSW5rUG9pbnRWMQIAAAAJbAYAAAltBgAACW4GAAAJbwYAAAlwBgAACXEGAAAJcgYAAAlzBgAACXQGAAAJdQYAAA0GB/kAAAAAAQAAABAAAAAECklua1BvaW50VjECAAAACXYGAAAJdwYAAAl4BgAACXkGAAAJegYAAAl7BgAACXwGAAAJfQYAAAl+BgAACX8GAAAJgAYAAAmBBgAADQQH+wAAAAABAAAACAAAAAQKSW5rUG9pbnRWMQIAAAAJggYAAAmDBgAACYQGAAAJhQYAAAmGBgAACYcGAAANAgf9AAAAAAEAAAAIAAAABApJbmtQb2ludFYxAgAAAAmIBgAACYkGAAAJigYAAAmLBgAACYwGAAAJjQYAAA0CB/8AAAAAAQAAABAAAAAECklua1BvaW50VjECAAAACY4GAAAJjwYAAAmQBgAACZEGAAAJkgYAAAmTBgAACZQGAAAJlQYAAAmWBgAACZcGAAANBgcBAQAAAAEAAAAQAAAABApJbmtQb2ludFYxAgAAAAmYBgAACZkGAAAJmgYAAAmbBgAACZwGAAAJnQYAAAmeBgAACZ8GAAAJoAYAAAmhBgAADQYHAwEAAAABAAAAQAAAAAQKSW5rUG9pbnRWMQIAAAAJogYAAAmjBgAACaQGAAAJpQYAAAmmBgAACacGAAAJqAYAAAmpBgAACaoGAAAJqwYAAAmsBgAACa0GAAAJrgYAAAmvBgAACbAGAAAJsQYAAAmyBgAACbMGAAAJtAYAAAm1BgAACbYGAAAJtwYAAAm4BgAACbkGAAAJugYAAAm7BgAACbwGAAAJvQYAAAm+BgAACb8GAAAJwAYAAAnBBgAACcIGAAAJwwYAAAnEBgAACcUGAAAJxgYAAAnHBgAACcgGAAAJyQYAAAnKBgAACcsGAAAJzAYAAAnNBgAACc4GAAAJzwYAAAnQBgAACdEGAAAJ0gYAAAnTBgAADQ4HBQEAAAABAAAAQAAAAAQKSW5rUG9pbnRWMQIAAAAJ1AYAAAnVBgAACdYGAAAJ1wYAAAnYBgAACdkGAAAJ2gYAAAnbBgAACdwGAAAJ3QYAAAneBgAACd8GAAAJ4AYAAAnhBgAACeIGAAAJ4wYAAAnkBgAACeUGAAAJ5gYAAAnnBgAACegGAAAJ6QYAAAnqBgAACesGAAAJ7AYAAAntBgAACe4GAAAJ7wYAAAnwBgAACfEGAAAJ8gYAAAnzBgAACfQGAAAJ9QYAAAn2BgAACfcGAAAJ+AYAAAn5BgAACfoGAAAJ+wYAAA0YBwcBAAAAAQAAAEAAAAAECklua1BvaW50VjECAAAACfwGAAAJ/QYAAAn+BgAACf8GAAAJAAcAAAkBBwAACQIHAAAJAwcAAAkEBwAACQUHAAAJBgcAAAkHBwAACQgHAAAJCQcAAAkKBwAACQsHAAAJDAcAAAkNBwAACQ4HAAAJDwcAAAkQBwAACREHAAAJEgcAAAkTBwAACRQHAAAJFQcAAAkWBwAACRcHAAAJGAcAAAkZBwAACRoHAAAJGwcAAAkcBwAACR0HAAAJHgcAAAkfBwAADRwHCQEAAAABAAAAQAAAAAQKSW5rUG9pbnRWMQIAAAAJIAcAAAkhBwAACSIHAAAJIwcAAAkkBwAACSUHAAAJJgcAAAknBwAACSgHAAAJKQcAAAkqBwAACSsHAAAJLAcAAAktBwAACS4HAAAJLwcAAAkwBwAACTEHAAAJMgcAAAkzBwAACTQHAAAJNQcAAAk2BwAACTcHAAAJOAcAAAk5BwAACToHAAAJOwcAAAk8BwAACT0HAAAJPgcAAAk/BwAACUAHAAAJQQcAAAlCBwAACUMHAAAJRAcAAAlFBwAACUYHAAAJRwcAAA0YBwsBAAAAAQAAAEAAAAAECklua1BvaW50VjECAAAACUgHAAAJSQcAAAlKBwAACUsHAAAJTAcAAAlNBwAACU4HAAAJTwcAAAlQBwAACVEHAAAJUgcAAAlTBwAACVQHAAAJVQcAAAlWBwAACVcHAAAJWAcAAAlZBwAACVoHAAAJWwcAAAlcBwAACV0HAAAJXgcAAAlfBwAACWAHAAAJYQcAAAliBwAACWMHAAAJZAcAAAllBwAACWYHAAAJZwcAAAloBwAACWkHAAAJagcAAAlrBwAACWwHAAAJbQcAAAluBwAACW8HAAAJcAcAAAlxBwAACXIHAAAJcwcAAAl0BwAACXUHAAANEgcNAQAAAAEAAABAAAAABApJbmtQb2ludFYxAgAAAAl2BwAACXcHAAAJeAcAAAl5BwAACXoHAAAJewcAAAl8BwAACX0HAAAJfgcAAAl/BwAACYAHAAAJgQcAAAmCBwAACYMHAAAJhAcAAAmFBwAACYYHAAAJhwcAAAmIBwAACYkHAAAJigcAAAmLBwAACYwHAAAJjQcAAAmOBwAACY8HAAAJkAcAAAmRBwAACZIHAAAJkwcAAAmUBwAACZUHAAAJlgcAAAmXBwAACZgHAAAJmQcAAAmaBwAACZsHAAAJnAcAAAmdBwAADRgHDwEAAAABAAAAAAEAAAQKSW5rUG9pbnRWMQIAAAAJngcAAAmfBwAACaAHAAAJoQcAAAmiBwAACaMHAAAJpAcAAAmlBwAACaYHAAAJpwcAAAmoBwAACakHAAAJqgcAAAmrBwAACawHAAAJrQcAAAmuBwAACa8HAAAJsAcAAAmxBwAACbIHAAAJswcAAAm0BwAACbUHAAAJtgcAAAm3BwAACbgHAAAJuQcAAAm6BwAACbsHAAAJvAcAAAm9BwAACb4HAAAJvwcAAAnABwAACcEHAAAJwgcAAAnDBwAACcQHAAAJxQcAAAnGBwAACccHAAAJyAcAAAnJBwAACcoHAAAJywcAAAnMBwAACc0HAAAJzgcAAAnPBwAACdAHAAAJ0QcAAAnSBwAACdMHAAAJ1AcAAAnVBwAACdYHAAAJ1wcAAAnYBwAACdkHAAAJ2gcAAAnbBwAACdwHAAAJ3QcAAAneBwAACd8HAAAJ4AcAAAnhBwAACeIHAAAJ4wcAAAnkBwAACeUHAAAJ5gcAAAnnBwAACegHAAAJ6QcAAAnqBwAACesHAAAJ7AcAAAntBwAACe4HAAAJ7wcAAAnwBwAACfEHAAAJ8gcAAAnzBwAACfQHAAAJ9QcAAAn2BwAACfcHAAAJ+AcAAAn5BwAACfoHAAAJ+wcAAAn8BwAACf0HAAAJ/gcAAAn/BwAACQAIAAAJAQgAAAkCCAAACQMIAAAJBAgAAAkFCAAACQYIAAAJBwgAAAkICAAACQkIAAAJCggAAAkLCAAACQwIAAAJDQgAAAkOCAAACQ8IAAAJEAgAAAkRCAAACRIIAAAJEwgAAAkUCAAACRUIAAAJFggAAAkXCAAACRgIAAAJGQgAAAkaCAAACRsIAAAJHAgAAAkdCAAACR4IAAAJHwgAAAkgCAAACSEIAAAJIggAAAkjCAAACSQIAAAJJQgAAAkmCAAACScIAAAJKAgAAAkpCAAACSoIAAAJKwgAAAksCAAACS0IAAAJLggAAAkvCAAACTAIAAAJMQgAAAkyCAAACTMIAAAJNAgAAAk1CAAACTYIAAAJNwgAAAk4CAAACTkIAAAJOggAAAk7CAAACTwIAAAJPQgAAAk+CAAACT8IAAAJQAgAAAlBCAAACUIIAAAJQwgAAAlECAAACUUIAAAJRggAAAlHCAAACUgIAAAJSQgAAAlKCAAACUsIAAAJTAgAAAlNCAAACU4IAAAJTwgAAAlQCAAACVEIAAAJUggAAAlTCAAACVQIAAAJVQgAAAlWCAAACVcIAAAJWAgAAAlZCAAADUQHEQEAAAABAAAAAAEAAAQKSW5rUG9pbnRWMQIAAAAJWggAAAlbCAAACVwIAAAJXQgAAAleCAAACV8IAAAJYAgAAAlhCAAACWIIAAAJYwgAAAlkCAAACWUIAAAJZggAAAlnCAAACWgIAAAJaQgAAAlqCAAACWsIAAAJbAgAAAltCAAACW4IAAAJbwgAAAlwCAAACXEIAAAJcggAAAlzCAAACXQIAAAJdQgAAAl2CAAACXcIAAAJeAgAAAl5CAAACXoIAAAJewgAAAl8CAAACX0IAAAJfggAAAl/CAAACYAIAAAJgQgAAAmCCAAACYMIAAAJhAgAAAmFCAAACYYIAAAJhwgAAAmICAAACYkIAAAJiggAAAmLCAAACYwIAAAJjQgAAAmOCAAACY8IAAAJkAgAAAmRCAAACZIIAAAJkwgAAAmUCAAACZUIAAAJlggAAAmXCAAACZgIAAAJmQgAAAmaCAAACZsIAAAJnAgAAAmdCAAACZ4IAAAJnwgAAAmgCAAACaEIAAAJoggAAAmjCAAACaQIAAAJpQgAAAmmCAAACacIAAAJqAgAAAmpCAAACaoIAAAJqwgAAAmsCAAACa0IAAAJrggAAAmvCAAACbAIAAAJsQgAAAmyCAAACbMIAAAJtAgAAAm1CAAACbYIAAAJtwgAAAm4CAAACbkIAAAJuggAAAm7CAAACbwIAAAJvQgAAAm+CAAACb8IAAAJwAgAAAnBCAAACcIIAAAJwwgAAAnECAAACcUIAAAJxggAAAnHCAAACcgIAAAJyQgAAAnKCAAACcsIAAAJzAgAAAnNCAAACc4IAAAJzwgAAAnQCAAACdEIAAAJ0ggAAAnTCAAACdQIAAAJ1QgAAAnWCAAACdcIAAAJ2AgAAAnZCAAACdoIAAAJ2wgAAA1+BxMBAAAAAQAAAIAAAAAECklua1BvaW50VjECAAAACdwIAAAJ3QgAAAneCAAACd8IAAAJ4AgAAAnhCAAACeIIAAAJ4wgAAAnkCAAACeUIAAAJ5ggAAAnnCAAACegIAAAJ6QgAAAnqCAAACesIAAAJ7AgAAAntCAAACe4IAAAJ7wgAAAnwCAAACfEIAAAJ8ggAAAnzCAAACfQIAAAJ9QgAAAn2CAAACfcIAAAJ+AgAAAn5CAAACfoIAAAJ+wgAAAn8CAAACf0IAAAJ/ggAAAn/CAAACQAJAAAJAQkAAAkCCQAACQMJAAAJBAkAAAkFCQAACQYJAAAJBwkAAAkICQAACQkJAAAJCgkAAAkLCQAACQwJAAAJDQkAAAkOCQAACQ8JAAAJEAkAAAkRCQAACRIJAAAJEwkAAAkUCQAACRUJAAAJFgkAAAkXCQAACRgJAAAJGQkAAAkaCQAACRsJAAAJHAkAAAkdCQAACR4JAAAJHwkAAAkgCQAACSEJAAAJIgkAAAkjCQAACSQJAAAJJQkAAAkmCQAACScJAAAJKAkAAAkpCQAACSoJAAAJKwkAAAksCQAACS0JAAAJLgkAAAkvCQAACTAJAAAJMQkAAAkyCQAACTMJAAAJNAkAAAk1CQAACTYJAAAJNwkAAAk4CQAACTkJAAAJOgkAAAk7CQAACTwJAAAJPQkAAAk+CQAACT8JAAAJQAkAAAlBCQAACUIJAAAJQwkAAAlECQAACUUJAAAJRgkAAAlHCQAACUgJAAAJSQkAAAlKCQAACUsJAAAJTAkAAAlNCQAACU4JAAAJTwkAAAlQCQAACVEJAAANCgcVAQAAAAEAAACAAAAABApJbmtQb2ludFYxAgAAAAlSCQAACVMJAAAJVAkAAAlVCQAACVYJAAAJVwkAAAlYCQAACVkJAAAJWgkAAAlbCQAACVwJAAAJXQkAAAleCQAACV8JAAAJYAkAAAlhCQAACWIJAAAJYwkAAAlkCQAACWUJAAAJZgkAAAlnCQAACWgJAAAJaQkAAAlqCQAACWsJAAAJbAkAAAltCQAACW4JAAAJbwkAAAlwCQAACXEJAAAJcgkAAAlzCQAACXQJAAAJdQkAAAl2CQAACXcJAAAJeAkAAAl5CQAACXoJAAAJewkAAAl8CQAACX0JAAAJfgkAAAl/CQAACYAJAAAJgQkAAAmCCQAACYMJAAAJhAkAAAmFCQAACYYJAAAJhwkAAAmICQAACYkJAAAJigkAAAmLCQAACYwJAAAJjQkAAAmOCQAACY8JAAAJkAkAAAmRCQAACZIJAAAJkwkAAAmUCQAACZUJAAAJlgkAAAmXCQAACZgJAAAJmQkAAAmaCQAACZsJAAAJnAkAAAmdCQAACZ4JAAAJnwkAAAmgCQAACaEJAAAJogkAAAmjCQAACaQJAAAJpQkAAAmmCQAACacJAAAJqAkAAAmpCQAACaoJAAAJqwkAAAmsCQAACa0JAAAJrgkAAAmvCQAADSIHFwEAAAABAAAAgAAAAAQKSW5rUG9pbnRWMQIAAAAJsAkAAAmxCQAACbIJAAAJswkAAAm0CQAACbUJAAAJtgkAAAm3CQAACbgJAAAJuQkAAAm6CQAACbsJAAAJvAkAAAm9CQAACb4JAAAJvwkAAAnACQAACcEJAAAJwgkAAAnDCQAACcQJAAAJxQkAAAnGCQAACccJAAAJyAkAAAnJCQAACcoJAAAJywkAAAnMCQAACc0JAAAJzgkAAAnPCQAACdAJAAAJ0QkAAAnSCQAACdMJAAAJ1AkAAAnVCQAACdYJAAAJ1wkAAAnYCQAACdkJAAAJ2gkAAAnbCQAACdwJAAAJ3QkAAAneCQAACd8JAAAJ4AkAAAnhCQAACeIJAAAJ4wkAAAnkCQAACeUJAAAJ5gkAAAnnCQAACegJAAAJ6QkAAAnqCQAACesJAAAJ7AkAAAntCQAACe4JAAAJ7wkAAAnwCQAACfEJAAAJ8gkAAAnzCQAACfQJAAAJ9QkAAAn2CQAACfcJAAAJ+AkAAAn5CQAACfoJAAAJ+wkAAAn8CQAACf0JAAAJ/gkAAAn/CQAACQAKAAAJAQoAAAkCCgAACQMKAAAJBAoAAAkFCgAACQYKAAAJBwoAAAkICgAACQkKAAAJCgoAAAkLCgAACQwKAAAJDQoAAAkOCgAACQ8KAAAJEAoAAAkRCgAACRIKAAAJEwoAAA0cBRgBAAAKSW5rUG9pbnRWMQQAAAABWAFZDlByZXNzdXJlRmFjdG9yCVRpbWVTdGFtcAAAAAAGBgsQAgAAAIzuGtBJ+rE/XcoLJ9Lm6z8AALA9AAAAAAAAAAABGQEAABgBAACM7hrQSfqxP3Oz9gv93us/AAAEPgAAAAAAAAAAARoBAAAYAQAAXrENpIsVsj9Vn/HUt53rPwAADD4AAAAAAAAAAAEbAQAAGAEAAJaIr4a3J7I/gc4j/amQ6z8AAEQ+AAAAAAAAAAABHAEAABgBAAACN/NLD0yyP79DnWhjfus/AABQPgAAAAAAAAAAAR0BAAAYAQAAdOU2EWdwsj/9uBbUHGzrPwAAXD4AAAAAAAAAAAEeAQAAGAEAAOKTeta+lLI/PS6QP9ZZ6z8AAHQ+AAAAAAAAAAABHwEAABgBAAAYaxy56qayP1+6HsZkT+s/AACIPgAAAAAAAAAAASABAAAYAQAA7i0PjSzCsj+L6VDuVkLrPwAAhj4AAAAAAAAAAAEhAQAAGAEAACIFsW9Y1LI/lYz0j7o/6z8AAIY+AAAAAAAAAAABIgEAABgBAAD4x6NDmu+yP5WM9I+6P+s/AACQPgAAAAAAAAAAASMBAAAYAQAALJ9FJsYBsz95owmrj0frPwAAmj4AAAAAAAAAAAEkAQAAGAEAAAJiOPoHHbM/PS6QP9ZZ6z8AAKI+AAAAAAAAAAABJQEAABgBAADUJCvOSTizP9ssiE2Odus/AACqPgAAAAAAAAAAASYBAAAYAQAAqOcdootTsz9L/E0zVKDrPwAAsj4AAAAAAAAAAAEnAQAAGAEAAHqqEHbNbrM/mT+FkovU6z8AALo+AAAAAAAAAAABKAEAABgBAAAWlmFn43ezP8P2LWs0E+w/AADAPgAAAAAAAAAAASkBAAAYAQAAFpZhZ+N3sz/lCjOieVTsPwAAxj4AAAAAAAAAAAEqAQAAGAEAAELTbpOhXLM/hzRFAky67D8AAMo+AAAAAAAAAAABKwEAABgBAADUJCvOSTizP0/q5eisFe0/AADQPgAAAAAAAAAAASwBAAAYAQAAAmI4+gcdsz9XFQA7x17tPwAAzj4AAAAAAAAAAAEtAQAAGAEAACyfRSbGAbM/nbWT+JqV7T8AAM4+AAAAAAAAAAABLgEAABgBAABa3FJShOayPwXitTz9we0/AADIPgAAAAAAAAAAAS8BAAAYAQAAiBlgfkLLsj+RmmYH7uPtPwAAwj4AAAAAAAAAAAEwAQAAGAEAALRWbaoAsLI/P9+lWG377T8AALQ+AAAAAAAAAAABMQEAABgBAAB+f8vH1J2yPwNqLO2zDe4/AACmPgAAAAAAAAAAATIBAAAYAQAA4pN61r6Usj/xI+Wp7BLuPwAAjD4AAAAAAAAAAAEzAQAAGAEAAOKTeta+lLI/DQ3QjhcL7j8AAGQ+AAAAAAAAAAABNAEAABgBAAAiBbFvWNSyP4WBtP96Jew/AAAIPgAAAAAAAAAAATUBAAAYAQAAIgWxb1jUsj8bVZK7GPnrPwAATD4AAAAAAAAAAAE2AQAAGAEAAFBCvpsWubI/Y22vyDXk6z8AAEw+AAAAAAAAAAABNwEAABgBAABQQr6bFrmyP3Oz9gv93us/AACcPgAAAAAAAAAAATgBAAAYAQAAtFZtqgCwsj+PnOHwJ9frPwAAoD4AAAAAAAAAAAE5AQAAGAEAAH5/y8fUnbI/q4XM1VLP6z8AAKQ+AAAAAAAAAAABOgEAABgBAADik3rWvpSyP73LExkayus/AACoPgAAAAAAAAAAATsBAAAYAQAADNGHAn15sj/Hbre6fcfrPwAArj4AAAAAAAAAAAE8AQAAGAEAAHTlNhFncLI/0RFbXOHE6z8AAKw+AAAAAAAAAAABPQEAABgBAADW+eUfUWeyP9ERW1zhxOs/AACsPgAAAAAAAAAAAT4BAAAYAQAAPA6VLjtesj/Hbre6fcfrPwAAsD4AAAAAAAAAAAE/AQAAGAEAADwOlS47XrI/vcsTGRrK6z8AALQ+AAAAAAAAAAABQAEAABgBAADW+eUfUWeyP7UocHe2zOs/AAC2PgAAAAAAAAAAAUEBAAAYAQAADNGHAn15sj+rhczVUs/rPwAAuj4AAAAAAAAAAAFCAQAAGAEAABhrHLnqprI/mT+FkovU6z8AAL4+AAAAAAAAAAABQwEAABgBAAD4x6NDmu+yP5k/hZKL1Os/AADCPgAAAAAAAAAAAUQBAAAYAQAAqOcdootTsz+ZP4WSi9TrPwAAxj4AAAAAAAAAAAFFAQAAGAEAACzKitS+0rM/q4XM1VLP6z8AAMo+AAAAAAAAAAABRgEAABgBAABKmEj4B1u0P73LExkayus/AADOPgAAAAAAAAAAAUcBAAAYAQAAPin575L+tD/hV6KfqL/rPwAA0j4AAAAAAAAAAAFIAQAAGAEAAMql+tgzq7U/+0CNhNO36z8AANY+AAAAAAAAAAABSQEAABgBAADI0D+HLHy2Pw2H1Measus/AADaPgAAAAAAAAAAAUoBAAAYAQAAyvuENSVNtz8pcL+sxarrPwAA3D4AAAAAAAAAAAFLAQAAGAEAAMYmyuMdHrg/KXC/rMWq6z8AAOA+AAAAAAAAAAABTAEAABgBAABYPWCDLPi4PxUqeGn+r+s/AADiPgAAAAAAAAAAAU0BAAAYAQAAWmilMSXJuT/xnenib7rrPwAA5D4AAAAAAAAAAAFOAQAAGAEAAITQ9wvcfro/vcsTGRrK6z8AAOY+AAAAAAAAAAABTwEAABgBAAB4YagDZyK7P3Oz9gv93us/AADoPgAAAAAAAAAAAVABAAAYAQAA+kMVNpqhuz8LD0t4Uf7rPwAA6j4AAAAAAAAAAAFRAQAAGAEAAKpjj5SLBbw/qQ1Dhgkb7D8AAO4+AAAAAAAAAAABUgEAABgBAABQ6XQ8Dzy8PxvdCGzPROw/AADwPgAAAAAAAAAAAVMBAAAYAQAA7NTFLSVFvD97ZocOznPsPwAA9D4AAAAAAAAAAAFUAQAAGAEAAOA6MXe3F7w/zUxiD2ml7D8AAPg+AAAAAAAAAAABVQEAABgBAABq8lj78cW7PxPt9cw83Ow/AAD8PgAAAAAAAAAAAVYBAAAYAQAA5A/syL5Guz9FR0JHSRjtPwAAAD8AAAAAAAAAAAFXAQAAGAEAAFiT6t8dmro/lYp5poBM7T8AAAM/AAAAAAAAAAABWAEAABgBAAAuK5gFZ+S5P+twVKcbfu0/AAAEPwAAAAAAAAAAAVkBAAAYAQAAyuujSIQcuT9J+tJJGq3tPwAABj8AAAAAAAAAAAFaAQAAGAEAAC7VDal1Qrg/zw/gcqfR7T8AAAc/AAAAAAAAAAABWwEAABgBAABsgWrdqIO3P1El7Zs09u0/AAAIPwAAAAAAAAAAAVwBAAAYAQAAQhkYA/LNtj/VOvrEwRruPwAACD8AAAAAAAAAAAFdAQAAGAEAALKcFhpRIbY/a5ZOMRY67j8AAAg/AAAAAAAAAAABXgEAABgBAADAC2Yixn21PyF+MST5Tu4/AAAEPwAAAAAAAAAAAV8BAAAYAQAAoD2o/nz1tD/dZRQX3GPuPwAAAT8AAAAAAAAAAAFgAQAAGAEAALpGjL1ff7Q/o5M+TYZz7j8AAPI+AAAAAAAAAAABYQEAABgBAABsO8FtWBK0P3tkDCWUgO4/AADkPgAAAAAAAAAAAWIBAAAYAQAAjt4546jJsz9V2H2eBYvuPwAAyj4AAAAAAAAAAAFjAQAAGAEAAOhYVDslk7M/K6lLdhOY7j8AALI+AAAAAAAAAAABZAEAABgBAAAWlmFn43ezPyupS3YTmO4/AACSPgAAAAAAAAAAAWUBAAAYAQAAeqoQds1usz9zwWiDMIPuPwAAZD4AAAAAAAAAAAFmAQAAGAEAALQoafnxA70/s+vt2vT47D8AADw+AAAAAAAAAAABZwEAABgBAABCeiU0mt+8P8MxNR688+w/AACMPg8AAAAAAAAAAWgBAAAYAQAA1svhbkK7vD+5jpF8WPbsPwAAdD4PAAAAAAAAAAFpAQAAGAEAANbL4W5Cu7w/uY6RfFj27D8AAMA+DwAAAAAAAAABagEAABgBAAA44JB9LLK8P7Pr7dr0+Ow/AADEPh8AAAAAAAAAAWsBAAAYAQAAOOCQfSyyvD+ZAgP2yQDtPwAAyD4fAAAAAAAAAAFsAQAAGAEAADjgkH0ssrw/YTAtLHQQ7T8AANA+LwAAAAAAAAABbQEAABgBAACe9D+MFqm8PxsYEB9XJe0/AADYPi8AAAAAAAAAAW4BAAAYAQAAAAnvmgCgvD/LXE9w1jztPwAA2D4+AAAAAAAAAAFvAQAAGAEAAGQdnqnqlrw/aVtHfo5Z7T8AANo+PgAAAAAAAAABcAEAABgBAABkHZ6p6pa8P+twVKcbfu0/AADgPk4AAAAAAAAAAXEBAAAYAQAAZB2eqeqWvD9vhmHQqKLtPwAA6D5OAAAAAAAAAAFyAQAAGAEAAAAJ75oAoLw/DYVZ3mC/7T8AAOw+XgAAAAAAAAABcwEAABgBAACe9D+MFqm8P6HgrUq13u0/AADyPl4AAAAAAAAAAXQBAAAYAQAAOOCQfSyyvD9RJe2bNPbtPwAA9D5eAAAAAAAAAAF1AQAAGAEAAHC3MmBYxLw/A2os7bMN7j8AAPg+bQAAAAAAAAABdgEAABgBAACqjtRChNa8P9U6+sTBGu4/AADyPm0AAAAAAAAAAXcBAAAYAQAA4GV2JbDovD+faCT7ayruPwAA7D59AAAAAAAAAAF4AQAAGAEAALQoafnxA70/jSLdt6Qv7j8AAN4+fQAAAAAAAAABeQEAABgBAADq/wrcHRa9P59oJPtrKu4/AADQPowAAAAAAAAAAXoBAAAYAQAAvsL9r18xvT/d3Z1mJRjuPwAAsD6MAAAAAAAAAAF7AQAAGAEAAMhckmbNXr0/USXtmzT27T8AAJI+sAAAAAAAAAABfAEAABgBAAAyNhvaHVS+P+FXop+ov+s/AABgPgAAAAAAAAAAAX0BAAAYAQAA8sTkQIQUvj9L/E0zVKDrPwAAqD4QAAAAAAAAAAF+AQAAGAEAAB4C8mxC+b0/dyuAW0aT6z8AAJI+EAAAAAAAAAABfwEAABgBAACCFqF7LPC9P3crgFtGk+s/AADePh8AAAAAAAAAAYABAAAYAQAA5ipQihbnvT93K4BbRpPrPwAA1D4fAAAAAAAAAAGBAQAAGAEAAEo//5gA3r0/dyuAW0aT6z8AAMo+LwAAAAAAAAABggEAABgBAACsU66n6tS9P2+I3Lniles/AAC0Pi8AAAAAAAAAAYMBAAAYAQAAEmhdttTLvT9dQpV2G5vrPwAAoD4/AAAAAAAAAAGEAQAAGAEAAHZ8DMW+wr0/S/xNM1Sg6z8AAJo+PwAAAAAAAAABhQEAABgBAADckLvTqLm9P0FZqpHwous/AACUPk4AAAAAAAAAAYYBAAAYAQAAQKVq4pKwvT8pcL+sxarrPwAAcD5OAAAAAAAAAAGHAQAAGAEAAHZ8DMW+wr0/DYfUx5qy6z8AADw+bgAAAAAAAAABiAEAABgBAABKaw5k1JbCP+9i4i/o2eo/AABQPgAAAAAAAAAAAYkBAAAYAQAA3LzKnnxywj8DqSlzr9TqPwAAnD4AAAAAAAAAAAGKAQAAGAEAAC/qmhtCJcI/4Ryb7CDf6j8AAIA+AAAAAAAAAAABiwEAABgBAAD5Evk4FhPCP+Ecm+wg3+o/AADQPgAAAAAAAAAAAYwBAAAYAQAA9MWuXV/8wT/XefdKveHqPwAA0D4AAAAAAAAAAAGNAQAAGAEAACADvIkd4cE/13n3Sr3h6j8AANA+AAAAAAAAAAABjgEAABgBAABOQMm128XBP7uQDGaS6eo/AADMPgAAAAAAAAAAAY8BAAAYAQAArQcu6Q6mwT+fpyGBZ/HqPwAAyj4AAAAAAAAAAAGQAQAAGAEAAAvPkhxChsE/d3jvWHX+6j8AAMo+AAAAAAAAAAABkQEAABgBAACdIE9X6mHBPz2mGY8fDus/AADMPgAAAAAAAAAAAZIBAAAYAQAAYPximQc5wT/3jfyBAiPrPwAAzD4AAAAAAAAAAAGTAQAAGAEAAPFNH9SvFME/wbsmuKwy6z8AAM4+AAAAAAAAAAABlAEAABgBAABQFYQH4/TAP3EAZgksSus/AADQPgAAAAAAAAAAAZUBAAAYAQAAfVKRM6HZwD8XogG5R2TrPwAA0j4AAAAAAAAAAAGWAQAAGAEAAHcFR1jqwsA/v0OdaGN+6z8AANY+AAAAAAAAAAABlwEAABgBAAAPpE1uSbXAP1Wf8dS3nes/AADcPgAAAAAAAAAAAZgBAAAYAQAAcrj8fDOswD/hV6KfqL/rPwAA3j4AAAAAAAAAAAGZAQAAGAEAAKNCVISop8A/XcoLJ9Lm6z8AAOI+AAAAAAAAAAABmgEAABgBAABALqV1vrDAP93fGFBfC+w/AADkPgAAAAAAAAAAAZsBAAAYAQAAqI+eX1++wD9JDDuUwTfsPwAA5j4AAAAAAAAAAAGcAQAAGAEAAOJmQEKL0MA/kU9y8/hr7D8AAOg+AAAAAAAAAAABnQEAABgBAADms4odQufAP+k1TfSTnew/AADqPgAAAAAAAAAAAZ4BAAAYAQAAuHZ98YMCwT8v1uCxZ9TsPwAA6j4AAAAAAAAAAAGfAQAAGAEAAI85cMXFHcE/fRkYEZ8I7T8AAOo+AAAAAAAAAAABoAEAABgBAABg/GKZBznBP8tcT3DWPO0/AADqPgAAAAAAAAAAAaEBAAAYAQAANL9VbUlUwT8ZoIbPDXHtPwAA6j4AAAAAAAAAAAGiAQAAGAEAAAaCSEGLb8E/ZeO9LkWl7T8AAOo+AAAAAAAAAAABowEAABgBAABw40ErLH3BP9mygxQLz+0/AADqPgAAAAAAAAAAAaQBAAAYAQAAqLrjDViPwT9RJe2bNPbtPwAA6D4AAAAAAAAAAAGlAQAAGAEAAEOmNP9tmME/1Tr6xMEa7j8AAOY+AAAAAAAAAAABpgEAABgBAAAQHN33+JzBP3M58tJ5N+4/AADcPgAAAAAAAAAAAacBAAAYAQAAQ6Y0/22YwT8hfjEk+U7uPwAA1D4AAAAAAAAAAAGoAQAAGAEAAKi64w1Yj8E/76tbWqNe7j8AAMA+AAAAAAAAAAABqQEAABgBAAA+Weojt4HBP8F8KTKxa+4/AACuPgAAAAAAAAAAAaoBAAAYAQAAa5b3T3VmwT/BfCkysWvuPwAAkD4AAAAAAAAAAAGrAQAAGAEAAGVJrXS+T8E/76tbWqNe7j8AAGg+AAAAAAAAAAABrAEAABgBAACO96i+xXbFP9d590q94eo/AABUPgAAAAAAAAAAAa0BAAAYAQAAJpav1CRpxT/nvz6OhNzqPwAAnj4AAAAAAAAAAAGuAQAAGAEAABv8Gh63O8U/13n3Sr3h6j8AAIA+AAAAAAAAAAABrwEAABgBAADjJHk7iynFP8MzsAf25uo/AADIPgAAAAAAAAAAAbABAAAYAQAA3tcuYNQSxT+7kAxmkunqPwAAxj4AAAAAAAAAAAGxAQAAGAEAAG4p65p87sQ/u5AMZpLp6j8AAMY+AAAAAAAAAAABsgEAABgBAAAzBf/cmcXEP5+nIYFn8eo/AADEPgAAAAAAAAAAAbMBAAAYAQAAWfXBLaGTxD+NYdo9oPbqPwAAxD4AAAAAAAAAAAG0AQAAGAEAAOf5M42SWMQ/a9VLtxEB6z8AAMY+AAAAAAAAAAABtQEAABgBAACkiP3z+BjEPz2mGY8fDus/AADIPgAAAAAAAAAAAbYBAAAYAQAAlaEeYtTUwz8J1EPFyR3rPwAAyD4AAAAAAAAAAAG3AQAAGAEAAIW6P9CvkMM/yV7KWRAw6z8AAMo+AAAAAAAAAAABuAEAABgBAAB102A+i0zDP4vpUO5WQus/AADMPgAAAAAAAAAAAbkBAAAYAQAAMmIqpfEMwz8p6Ej8Dl/rPwAA0D4AAAAAAAAAAAG6AQAAGAEAAIzcRP1t1sI/yeZACsd76z8AANQ+AAAAAAAAAAABuwEAABgBAACCQrBGAKnCP2+I3Lniles/AADYPgAAAAAAAAAAAbwBAAAYAQAARB7EiB2Awj8VKnhp/q/rPwAA3D4AAAAAAAAAAAG9AQAAGAEAAKTlKLxQYMI/tShwd7bM6z8AAOA+AAAAAAAAAAABvgEAABgBAACfmN7gmUnCP13KCyfS5us/AADiPgAAAAAAAAAAAb8BAAAYAQAANDfl9vg7wj/d3xhQXwvsPwAA5D4AAAAAAAAAAAHAAQAAGAEAAGjBPP5tN8I/VVKC14gy7D8AAOY+AAAAAAAAAAABwQEAABgBAAA0N+X2+DvCP9PE616yWew/AADqPgAAAAAAAAAAAcIBAAAYAQAA0SI26A5Fwj9FlLFEeIPsPwAA7D4AAAAAAAAAAAHDAQAAGAEAAAn618o6V8I/r8DTiNqv7D8AAO4+AAAAAAAAAAABxAEAABgBAAAORyKm8W3CPxPt9cw83Ow/AADwPgAAAAAAAAAAAcUBAAAYAQAAE5RsgaiEwj9hMC0sdBDtPwAA8j4AAAAAAAAAAAHGAQAAGAEAAOdWX1Xqn8I/0//yETo67T8AAPQ+AAAAAAAAAAABxwEAABgBAAC5GVIpLLvCPzssFVacZu0/AAD2PgAAAAAAAAAAAcgBAAAYAQAAvmacBOPRwj+1nn7dxY3tPwAA9j4AAAAAAAAAAAHJAQAAGAEAAPY9PucO5MI/J25Ew4u37T8AAPg+AAAAAAAAAAABygEAABgBAABhnzfRr/HCP7Mm9Y182e0/AAD2PgAAAAAAAAAAAcsBAAAYAQAA/IqIwsX6wj8/36VYbfvtPwAA9D4AAAAAAAAAAAHMAQAAGAEAAPyKiMLF+sI/1Tr6xMEa7j8AAO4+AAAAAAAAAAABzQEAABgBAAAtFeDJOvbCP2uWTjEWOu4/AADqPgAAAAAAAAAAAc4BAAAYAQAAYZ830a/xwj8FlUY/zlbuPwAA4D4AAAAAAAAAAAHPAQAAGAEAAMSz5t+Z6MI/wXwpMrFr7j8AANY+AAAAAAAAAAAB0AEAABgBAAAnyJXug9/CP4mqU2hbe+4/AADEPgAAAAAAAAAAAdEBAAAYAQAAvmacBOPRwj9zwWiDMIPuPwAAsj4AAAAAAAAAAAHSAQAAGAEAALkZUiksu8I/c8FogzCD7j8AAJY+AAAAAAAAAAAB0wEAABgBAABKaw5k1JbCP5VN9wm/eO4/AAB0PgAAAAAAAAAAAdQBAAAYAQAA+m8kAW5awD9NclyZY2HtPwAAaD4AAAAAAAAAAAHVAQAAGAEAAF2E0w9YUcA/MYlxtDhp7T8AAK4+DwAAAAAAAAAB1gEAABgBAAAxR8bjmWzAPzGJcbQ4ae0/AACSPg8AAAAAAAAAAdcBAAAYAQAAaB5oxsV+wD8xiXG0OGntPwAA5j4PAAAAAAAAAAHYAQAAGAEAADzhWpoHmsA/MYlxtDhp7T8AAOQ+DwAAAAAAAAAB2QEAABgBAAB3BUdY6sLAP01yXJljYe0/AADkPh8AAAAAAAAAAdoBAAAYAQAAhJ/bDljwwD9pW0d+jlntPwAA4j4fAAAAAAAAAAHbAQAAGAEAAFuvGL5QIsE/g0QyY7lR7T8AAOA+LwAAAAAAAAAB3AEAABgBAABrlvdPdWbBP69zZIurRO0/AADcPi8AAAAAAAAAAd0BAAAYAQAAen3W4ZmqwT/T//IROjrtPwAA2j4+AAAAAAAAAAHeAQAAGAEAAIlktXO+7sE/CdLI248q7T8AANA+PgAAAAAAAAAB3wEAABgBAABowTz+bTfCPz2knqXlGu0/AADIPk4AAAAAAAAAAeABAAAYAQAA4QkVejOJwj99GRgRnwjtPwAAuj5OAAAAAAAAAAHhAQAAGAEAACfIle6D38I/s+vt2vT47D8AAK4+XgAAAAAAAAAB4gEAABgBAABxhhZj1DXDP98aIAPn6+w/AACWPl4AAAAAAAAAAeMBAAAYAQAAhbo/0K+Qwz8T7fXMPNzsPwAAgD5tAAAAAAAAAAHkAQAAGAEAADXauS6h9MM/O3mEU8vR7D8AAFA+bQAAAAAAAAAB5QEAABgBAAB7mDqj8UrEP2Ootnu9xOw/AAAgPowAAAAAAAAAAeYBAAAYAQAAxM5KofGIxT9rS1odIcLsPwAAOD4AAAAAAAAAAAHnAQAAGAEAAPdYoqhmhMU/Y6i2e73E7D8AAIo+EAAAAAAAAAAB6AEAABgBAAC/gQDGOnLFPy/W4LFn1Ow/AABwPhAAAAAAAAAAAekBAAAYAQAAv4EAxjpyxT8dkJluoNnsPwAAxj4gAAAAAAAAAAHqAQAAGAEAAL+BAMY6csU/AaeuiXXh7D8AAMo+IAAAAAAAAAAB6wEAABgBAAC/gQDGOnLFP9V3fGGD7uw/AADOPi8AAAAAAAAAAewBAAAYAQAAjveovsV2xT+fpaaXLf7sPwAA0j4vAAAAAAAAAAHtAQAAGAEAAFxtUbdQe8U/YTAtLHQQ7T8AANg+PwAAAAAAAAAB7gEAABgBAAD3WKKoZoTFPwnSyNuPKu0/AADYPj8AAAAAAAAAAe8BAAAYAQAAk0TzmXyNxT+3FggtD0LtPwAA2D4/AAAAAAAAAAHwAQAAGAEAAPyl7IMdm8U/aVtHfo5Z7T8AAN4+XgAAAAAAAAAB8QEAABgBAABnB+ZtvqjFPxmghs8Nce0/AADmPl4AAAAAAAAAAfIBAAAYAQAAbFQwSXW/xT/Rh2nC8IXtPwAA6j5eAAAAAAAAAAHzAQAAGAEAAHGheiQs1sU/nbWT+JqV7T8AAO4+XgAAAAAAAAAB9AEAABgBAAB37sT/4uzFP2XjvS5Fpe0/AADyPm4AAAAAAAAAAfUBAAAYAQAASrG30yQIxj85tIsGU7LtPwAA+D5uAAAAAAAAAAH2AQAAGAEAABx0qqdmI8Y/HcugISi67T8AAPo+fQAAAAAAAAAB9wEAABgBAAC/rEV0M0PGPx3LoCEouu0/AAD+Pn0AAAAAAAAAAfgBAAAYAQAALFuJOYtnxj8dy6AhKLrtPwAA/j6NAAAAAAAAAAH5AQAAGAEAAM6TJAZYh8Y/Q1cvqLav7T8AAP4+jQAAAAAAAAAB+gEAABgBAABvzL/SJKfGP4HMqBNwne0/AAD8Pi4BAAAAAAAAAfsBAAAYAQAA3noDmHzLxj+9QSJ/KYvtPwAA+j4uAQAAAAAAAAH8AQAAGAEAAH+znmRJ68Y/GaCGzw1x7T8AAPY+LgEAAAAAAAAB/QEAABgBAADtYeIpoQ/HP3mhjsFVVO0/AAD0Pi4BAAAAAAAAAf4BAAAYAQAAjpp99m0vxz/t6N32ZDLtPwAA8D4uAQAAAAAAAAH/AQAAGAEAAGBdcMqvSsc/a9PQzdcN7T8AAOw+LgEAAAAAAAABAAIAABgBAAAzIGOe8WXHP/kDC+gR5Ow/AADqPi4BAAAAAAAAAQECAAAYAQAAOW2teah8xz9rS1odIcLsPwAA6D4uAQAAAAAAAAECAgAAGAEAAHBET1zUjsc/35KpUjCg7D8AAOg+LgEAAAAAAAABAwIAABgBAACoG/E+AKHHPzvxDaMUhuw/AADoPi4BAAAAAAAAAQQCAAAYAQAAEn3qKKGuxz+RT3Lz+GvsPwAA6D4uAQAAAAAAAAEFAgAAGAEAAK1oOxq3t8c/w36kG+te7D8AAOo+LgEAAAAAAAABBgIAABgBAABJVIwLzcDHP+UKM6J5VOw/AADsPi4BAAAAAAAAAQcCAAAYAQAAGMo0BFjFxz/zUHrlQE/sPwAA8D4uAQAAAAAAAAEIAgAAGAEAALO1hfVtzsc/5QozonlU7D8AAPI+LgEAAAAAAAABCQIAABgBAAAdF3/fDtzHP7nbAHqHYew/AAD0Pi4BAAAAAAAAAQoCAAAYAQAAhnh4ya/pxz97ZocOznPsPwAA9D4uAQAAAAAAAAELAgAAGAEAAL1PGqzb+8c/J6vGX02L7D8AAPY+LgEAAAAAAAABDAIAABgBAAD0JryOBw7IP8Opvm0FqOw/AAD2Pi4BAAAAAAAAAQ0CAAAYAQAAXoi1eKgbyD9jqLZ7vcTsPwAA9j4uAQAAAAAAAAEOAgAAGAEAAJZfV1vULcg/+QML6BHk7D8AAPQ+LgEAAAAAAAABDwIAABgBAAD+wFBFdTvIP4e8u7ICBu0/AADyPi4BAAAAAAAAARACAAAYAQAANpjyJ6FNyD8bGBAfVyXtPwAA6j4uAQAAAAAAAAERAgAAGAEAAKH56xFCW8g/r3Nki6tE7T8AAOQ+LgEAAAAAAAABEgIAABgBAAAJW+X74mjIP2lbR36OWe0/AADUPi4BAAAAAAAAARMCAAAYAQAAcrze5YN2yD8ZoIbPDXHtPwAAxD4uAQAAAAAAAAEUAgAAGAEAAKuTgMiviMg/63BUpxt+7T8AAKY+LgEAAAAAAAABFQIAABgBAADhaiKr25rIPwdaP4xGdu0/AACIPk0BAAAAAAAAARYCAAAYAQAAKMx3V9Spyj/D9i1rNBPsPwAAZD4AAAAAAAAAAAEXAgAAGAEAAOuni5nxgMo/3d8YUF8L7D8AAKo+EAAAAAAAAAABGAIAABgBAABMb/DMJGHKP48kWKHeIuw/AACOPhAAAAAAAAAAARkCAAAYAQAA4A334oNTyj+FgbT/eiXsPwAA2j4QAAAAAAAAAAEaAgAAGAEAAKk2VQBYQco/e94QXhco7D8AANY+HwAAAAAAAAABGwIAABgBAACk6QoloSrKP2mYyRpQLew/AADUPh8AAAAAAAAAARwCAAAYAQAAbRJpQnUYyj9Pr941JTXsPwAA0D4vAAAAAAAAAAEdAgAAGAEAADc7x19JBso/LSNQr5Y/7D8AAM4+LwAAAAAAAAABHgIAABgBAAD+YyV9HfTJPxE6ZcprR+w/AADOPj8AAAAAAAAAAR8CAAAYAQAAxoyDmvHhyT/bZ48AFlfsPwAA0D4/AAAAAAAAAAEgAgAAGAEAAI+14bfFz8k/udsAeodh7D8AAM4+TgAAAAAAAAABIQIAABgBAAAnVOjNJMLJP5FPcvP4a+w/AADMPk4AAAAAAAAAASICAAAYAQAAimiX3A65yT97ZocOznPsPwAAzj5eAAAAAAAAAAEjAgAAGAEAAO98Ruv4r8k/SzdV5tuA7D8AANA+XgAAAAAAAAABJAIAABgBAAAiB57ybavJPyerxl9Ni+w/AADSPm0AAAAAAAAAASUCAAAYAQAA73xG6/ivyT8HHzjZvpXsPwAA1D5tAAAAAAAAAAEmAgAAGAEAAIpol9wOuck/6TVN9JOd7D8AANg+fQAAAAAAAAABJwIAABgBAAD0yZDGr8bJP81MYg9ppew/AADePn0AAAAAAAAAASgCAAAYAQAAXSuKsFDUyT/Dqb5tBajsPwAA4D59AAAAAAAAAAEpAgAAGAEAADLufISS78k/r8DTiNqv7D8AAOQ+jQAAAAAAAAABKgIAABgBAACfnMBJ6hPKP5t6jEUTtew/AADmPo0AAAAAAAAAASsCAAAYAQAADksED0I4yj9/kaFg6LzsPwAA6D6cAAAAAAAAAAEsAgAAGAEAAExv8MwkYco/Y6i2e73E7D8AAOg+rAAAAAAAAAABLQIAABgBAAC5HTSSfIXKPy/W4LFn1Ow/AADoPqwAAAAAAAAAAS4CAAAYAQAAKMx3V9Spyj/5AwvoEeTsPwAA6D6sAAAAAAAAAAEvAgAAGAEAAJl6uxwszso/wzE1Hrzz7D8AAOg+ywAAAAAAAAABMAIAABgBAABtPa7wbenKP2EwLSx0EO0/AADoPssAAAAAAAAAATECAAAYAQAA056n2g73yj8J0sjbjyrtPwAA6j7bAAAAAAAAAAEyAgAAGAEAANOep9oO98o/txYILQ9C7T8AAOo+2wAAAAAAAAABMwIAABgBAADTnqfaDvfKP3mhjsFVVO0/AADsPuoAAAAAAAAAATQCAAAYAQAAAdy0Bs3byj8xiXG0OGntPwAA6j7qAAAAAAAAAAE1AgAAGAEAAGCjGToAvMo//7ab6uJ47T8AAOo++gAAAAAAAAABNgIAABgBAAAjfy18HZPKP9kqDWRUg+0/AADkPvoAAAAAAAAAATcCAAAYAQAAGOWYxa9lyj/Rh2nC8IXtPwAA4D4KAQAAAAAAAAE4AgAAGAEAAA5LBA9COMo/0YdpwvCF7T8AANQ+CgEAAAAAAAABOQIAABgBAADQJhhRXw/KP9GHacLwhe0/AADIPhkBAAAAAAAAAToCAAAYAQAAY3jUiwfryT/jzbAFuIDtPwAArD4ZAQAAAAAAAAE7AgAAGAEAAPTJkMavxsk/9RP4SH977T8AAJI+KQEAAAAAAAABPAIAABgBAAAiB57ybavJPzGJcbQ4ae0/AABsPikBAAAAAAAAAT0CAAAYAQAA6i/8D0KZyT+DRDJjuVHtPwAAOD5IAQAAAAAAAAE+AgAAGAEAAGEbqcOvo8s/Y6i2e73E7D8AACQ+AAAAAAAAAAABPwIAABgBAABhG6nDr6PLP0m/y5aSzOw/AAB0Pg8AAAAAAAAAAUACAAAYAQAAm/JKptu1yz8dkJluoNnsPwAAUD4PAAAAAAAAAAFBAgAAGAEAADXem5fxvss/E+31zDzc7D8AAKg+DwAAAAAAAAABQgIAABgBAADRyeyIB8jLPxPt9cw83Ow/AACoPh8AAAAAAAAAAUMCAAAYAQAAa7U9eh3Ryz/5AwvoEeTsPwAAqD4fAAAAAAAAAAFEAgAAGAEAAAehjmsz2ss/573DpErp7D8AAKw+LgAAAAAAAAABRQIAABgBAACljN9cSePLP8MxNR688+w/AACyPi4AAAAAAAAAAUYCAAAYAQAAP3gwTl/syz+ZAgP2yQDtPwAAtj4uAAAAAAAAAAFHAgAAGAEAAA3u2Ebq8Ms/YTAtLHQQ7T8AALo+PgAAAAAAAAABSAIAABgBAADbY4E/dfXLPyW7s8C6Iu0/AADCPj4AAAAAAAAAAUkCAAAYAQAAq9kpOAD6yz/lRTpVATXtPwAAyj5OAAAAAAAAAAFKAgAAGAEAAHVP0jCL/ss/lYp5poBM7T8AANI+TgAAAAAAAAABSwIAABgBAABFxXopFgPMP01yXJljYe0/AADaPl0AAAAAAAAAAUwCAAAYAQAARcV6KRYDzD8ZoIbPDXHtPwAA3D5dAAAAAAAAAAFNAgAAGAEAAEXFeikWA8w/2SoNZFSD7T8AAN4+bQAAAAAAAAABTgIAABgBAABFxXopFgPMP7Weft3Fje0/AADYPm0AAAAAAAAAAU8CAAAYAQAAdU/SMIv+yz+Lb0y105rtPwAA0j59AAAAAAAAAAFQAgAAGAEAAKvZKTgA+ss/gcyoE3Cd7T8AAMQ+fQAAAAAAAAABUQIAABgBAADbY4E/dfXLP4HMqBNwne0/AAC2PowAAAAAAAAAAVICAAAYAQAA22OBP3X1yz+dtZP4mpXtPwAAmD6MAAAAAAAAAAFTAgAAGAEAANtjgT919cs/482wBbiA7T8AAHg+qwAAAAAAAAABVAIAABgBAADHL1jSmZrLP9MBbvtzLes/AABQPgAAAAAAAAAAAVUCAAAYAQAAkVi2722Iyz/dpBGd1yrrPwAAnD4PAAAAAAAAAAFWAgAAGAEAAMcvWNKZmss/lYz0j7o/6z8AAEg+DwAAAAAAAAABVwIAABgBAABhG6nDr6PLP3mjCauPR+s/AACMPg8AAAAAAAAAAVgCAAAYAQAA/wb6tMWsyz9XF3skAVLrPwAAVD4fAAAAAAAAAAFZAgAAGAEAAJvySqbbtcs/F6IBuUdk6z8AABA+HwAAAAAAAAABWgIAABgBAABH4N7qbaPOP7mOkXxY9uw/AABAPgAAAAAAAAAAAVsCAAAYAQAAR+De6m2jzj+fpaaXLf7sPwAAkD4QAAAAAAAAAAFcAgAAGAEAAKn0jflXms4/RUdCR0kY7T8AAHQ+EAAAAAAAAAABXQIAABgBAACp9I35V5rOPzUB+wOCHe0/AADEPiAAAAAAAAAAAV4CAAAYAQAA237lAM2Vzj8bGBAfVyXtPwAAwD4gAAAAAAAAAAFfAgAAGAEAAEGTlA+3jM4/5UU6VQE17T8AALw+PwAAAAAAAAABYAIAABgBAAClp0MeoYPOP69zZIurRO0/AAC6Pj8AAAAAAAAAAWECAAAYAQAAPUZKNAB2zj9pW0d+jlntPwAAuD5OAAAAAAAAAAFiAgAAGAEAANHkUEpfaM4/GaCGzw1x7T8AAL4+TgAAAAAAAAABYwIAABgBAABpg1dgvlrOP71BIn8pi+0/AADEPk4AAAAAAAAAAWQCAAAYAQAAzZcGb6hRzj9vhmHQqKLtPwAAyD5OAAAAAAAAAAFlAgAAGAEAADOstX2SSM4/HcugISi67T8AAMw+XgAAAAAAAAABZgIAABgBAABlNg2FB0TOP+n4ylfSye0/AADSPl4AAAAAAAAAAWcCAAAYAQAAZTYNhQdEzj+zJvWNfNntPwAA2j5uAAAAAAAAAAFoAgAAGAEAAAEiXnYdTc4/kZpmB+7j7T8AAOA+bgAAAAAAAAABaQIAABgBAABpg1dgvlrOP4f3wmWK5u0/AADmPn0AAAAAAAAAAWoCAAAYAQAAb9ChO3Vxzj+H98JliubtPwAA6D59AAAAAAAAAAFrAgAAGAEAABEJPQhCkc4/lz0KqVHh7T8AAOw+jQAAAAAAAAABbAIAABgBAAB9t4DNmbXOP88P4HKn0e0/AADuPo0AAAAAAAAAAW0CAAAYAQAAu9tsi3zezj8F4rU8/cHtPwAA8j6dAAAAAAAAAAFuAgAAGAEAAMV1AULqC88/ZeO9LkWl7T8AAPQ+rAAAAAAAAAABbwIAABgBAADND5b4VznPP9GHacLwhe0/AAD2PqwAAAAAAAAAAXACAAAYAQAA16kqr8Vmzz87LBVWnGbtPwAA9j6sAAAAAAAAAAFxAgAAGAEAABXOFm2oj88/r3Nki6tE7T8AAPg+vAAAAAAAAAABcgIAABgBAAC3BrI5da/PPyW7s8C6Iu0/AAD4PrwAAAAAAAAAAXMCAAAYAQAAi8mkDbfKzz+ZAgP2yQDtPwAA+D7LAAAAAAAAAAF0AgAAGAEAAMGgRvDi3M8/573DpErp7D8AAPY+ywAAAAAAAAABdQIAABgBAABfjJfh+OXPPzt5hFPL0ew/AAD2PtsAAAAAAAAAAXYCAAAYAQAAX4yX4fjlzz+HNEUCTLrsPwAA9j7bAAAAAAAAAAF3AgAAGAEAAMGgRvDi3M8/w6m+bQWo7D8AAPY+2wAAAAAAAAABeAIAABgBAACLyaQNt8rPP+k1TfSTnew/AAD0PusAAAAAAAAAAXkCAAAYAQAAVfICK4u4zz8HHzjZvpXsPwAA8j7rAAAAAAAAAAF6AgAAGAEAAIEvEFdJnc8/D8LbeiKT7D8AAPA++gAAAAAAAAABewIAABgBAADf9nSKfH3PPxllfxyGkOw/AADuPvoAAAAAAAAAAXwCAAAYAQAAcUgxxSRZzz8ZZX8chpDsPwAA6D4KAQAAAAAAAAF9AgAAGAEAAP+Z7f/MNM8/D8LbeiKT7D8AAOQ+CgEAAAAAAAABfgIAABgBAABhYVIzABXPPwcfONm+lew/AADaPhoBAAAAAAAAAX8CAAAYAQAAvyi3ZjP1zj/7e5Q3W5jsPwAA0j4aAQAAAAAAAAGAAgAAGAEAALvbbIt83s4/35KpUjCg7D8AAMI+KQEAAAAAAAABgQIAABgBAACBBMuoUMzOP81MYg9ppew/AACyPikBAAAAAAAAAYICAAAYAQAAG6PRvq++zj/Dqb5tBajsPwAAlj45AQAAAAAAAAGDAgAAGAEAAEstKcYkus4/t2N3Kj6t7D8AAHg+OQEAAAAAAAABhAIAABgBAACuW+7HeFvQP3tmhw7Oc+w/AAAkPgAAAAAAAAAAAYUCAAAYAQAAlZZCRL5d0D+DCSuwMXHsPwAAdD4PAAAAAAAAAAGGAgAAGAEAABi957EZadA/e2aHDs5z7D8AAFw+DwAAAAAAAAABhwIAABgBAAD99zsuX2vQP2cgQMsGeew/AACmPg8AAAAAAAAAAYgCAAAYAQAAzG3kJupv0D9dfZwpo3vsPwAApj4PAAAAAAAAAAGJAgAAGAEAAJrjjB91dNA/XX2cKaN77D8AAKg+HwAAAAAAAAABigIAABgBAABnWTUYAHnQP119nCmje+w/AACuPh8AAAAAAAAAAYsCAAAYAQAANc/dEIt90D9LN1Xm24DsPwAAtj4vAAAAAAAAAAGMAgAAGAEAAAJFhgkWgtA/M05qAbGI7D8AALY+LwAAAAAAAAABjQIAABgBAADRui4CoYbQPw/C23oik+w/AAC4Pj4AAAAAAAAAAY4CAAAYAQAAnzDX+iuL0D/fkqlSMKDsPwAAvj4+AAAAAAAAAAGPAgAAGAEAAGymf/O2j9A/r8DTiNqv7D8AAMY+TgAAAAAAAAABkAIAABgBAAAiV3xoh5bQP2Ootnu9xOw/AADMPk4AAAAAAAAAAZECAAAYAQAA1gd53Ved0D8T7fXMPNzsPwAA1D5eAAAAAAAAAAGSAgAAGAEAAIq4dVIopNA/1Xd8YYPu7D8AANo+XgAAAAAAAAABkwIAABgBAABAaXLH+KrQP7Pr7dr0+Ow/AADgPm0AAAAAAAAAAZQCAAAYAQAADd8awIOv0D99GRgRnwjtPwAA5D5tAAAAAAAAAAGVAgAAGAEAAPQZbzzJsdA/T+rl6KwV7T8AAOg+fQAAAAAAAAABlgIAABgBAADbVMO4DrTQPzUB+wOCHe0/AADqPn0AAAAAAAAAAZcCAAAYAQAAw48XNVS20D8lu7PAuiLtPwAA7j6MAAAAAAAAAAGYAgAAGAEAAKrKa7GZuNA/GxgQH1cl7T8AAPA+jAAAAAAAAAABmQIAABgBAACPBcAt37rQPxsYEB9XJe0/AADyPpwAAAAAAAAAAZoCAAAYAQAAXntoJmq/0D8bGBAfVyXtPwAA8j6cAAAAAAAAAAGbAgAAGAEAAEW2vKKvwdA/NQH7A4Id7T8AAPI+nAAAAAAAAAABnAIAABgBAAASLGWbOsbQP2EwLSx0EO0/AADyPqwAAAAAAAAAAZ0CAAAYAQAA4KENlMXK0D+z6+3a9PjsPwAA9D6sAAAAAAAAAAGeAgAAGAEAAK8XtoxQz9A/+QML6BHk7D8AAPQ+uwAAAAAAAAABnwIAABgBAABjyLIBIdbQPzt5hFPL0ew/AAD0PrsAAAAAAAAAAaACAAAYAQAAF3mvdvHc0D+HNEUCTLrsPwAA8j7LAAAAAAAAAAGhAgAAGAEAALRkAGgH5tA/35KpUjCg7D8AAPI+ywAAAAAAAAABogIAABgBAAA3i6XVYvHQP0WUsUR4g+w/AADwPtsAAAAAAAAAAaMCAAAYAQAAn+yevwP/0D+d8hWVXGnsPwAA8D7bAAAAAAAAAAGkAgAAGAEAANfDQKIvEdE///Mdh6RM7D8AAO4+6gAAAAAAAAABpQIAABgBAAD11TYBoSXRP0+v3jUlNew/AADsPuoAAAAAAAAAAaYCAAAYAQAA+yKB3Fc80T+Xx/tCQiDsPwAA6j76AAAAAAAAAAGnAgAAGAEAAABwy7cOU9E/3d8YUF8L7D8AAOg++gAAAAAAAAABqAIAABgBAAAFvRWTxWnRPwsPS3hR/us/AADmPgkBAAAAAAAAAakCAAAYAQAACgpgbnyA0T8l+DVdfPbrPwAA5j4JAQAAAAAAAAGqAgAAGAEAACgcVs3tlNE/Jfg1XXz26z8AAOQ+GQEAAAAAAAABqwIAABgBAAAtaaCopKvRPxOy7hm1++s/AADkPhkBAAAAAAAAAawCAAAYAQAAMrbqg1vC0T/ngrzxwgjsPwAA5D4pAQAAAAAAAAGtAgAAGAEAAB8+idtX29E/l8f7QkIg7D8AAOQ+OAEAAAAAAAABrgIAABgBAAAMxiczVPTRP0+v3jUlNew/AADmPjgBAAAAAAAAAa8CAAAYAQAA+E3GilAN0j/zUHrlQE/sPwAA6D44AQAAAAAAAAGwAgAAGAEAAP6aEGYHJNI/kU9y8/hr7D8AAOo+OAEAAAAAAAABsQIAABgBAAAbrQbFeDjSPyMII77pjew/AADuPkgBAAAAAAAAAbICAAAYAQAAbElUK19I0j+3Y3cqPq3sPwAA8j5IAQAAAAAAAAGzAgAAGAEAAO9v+Zi6U9I/U2JvOPbJ7D8AAPY+WAEAAAAAAAABtAIAABgBAABxlp4GFl/SP+e9w6RK6ew/AAD4PlgBAAAAAAAAAbUCAAAYAQAADYLv9yto0j+ZAgP2yQDtPwAA+j5nAQAAAAAAAAG2AgAAGAEAAMEy7Gz8btI/PaSepeUa7T8AAPY+ZwEAAAAAAAABtwIAABgBAACQqJRlh3PSP/8uJTosLe0/AADyPncBAAAAAAAAAbgCAAAYAQAAkKiUZYdz0j+vc2SLq0TtPwAA4D53AQAAAAAAAAG5AgAAGAEAAMEy7Gz8btI/aVtHfo5Z7T8AAM4+hgEAAAAAAAABugIAABgBAABX0fKCW2HSPyFDKnFxbu0/AACuPoYBAAAAAAAAAbsCAAAYAQAAOb/8I+pM0j8ZoIbPDXHtPwAAkD6mAQAAAAAAAAG8AgAAGAEAALf+7WfUGsA/Ih5sxmYB1j8AANA9AAAAAAAAAAABvQIAABgBAADMd/YnJf+/P8a/B3aCG9Y/AAAcPg8AAAAAAAAAAb4CAAAYAQAA6hpvnXW2vz/eMGkLZF/WPwAAFD4PAAAAAAAAAAG/AgAAGAEAAHxsK9gdkr8/rl6TQQ5v1j8AAEA+DwAAAAAAAAABwAIAABgBAAAKvucSxm2/P3aMvXe4ftY/AAA4Ph8AAAAAAAAAAcECAAAYAQAAACRTXFhAvz9CuuetYo7WPwAAMD4fAAAAAAAAAAHCAgAAGAEAAFyebbTUCb8/Gi5ZJ9SY1j8AACg+LgAAAAAAAAABwwIAABgBAAAcLTcbO8q+P/qhyqBFo9Y/AAAgPi4AAAAAAAAAAcQCAAAYAQAAPNCvkIuBvj/WFTwat63WPwAAJD49AAAAAAAAAAHFAgAAGAEAAGRzKAbcOL4/ws/01u+y1j8AACw+PQAAAAAAAAABxgIAABgBAACCFqF7LPC9P7KJrZMouNY/AAAsPj0AAAAAAAAAAccCAAAYAQAACs7I/2aevT+yia2TKLjWPwAAMD5NAAAAAAAAAAHIAgAAGAEAAPSZn5KLQ70/somtkyi41j8AADw+TQAAAAAAAAAByQIAABgBAADgZXYlsOi8P8LP9NbvstY/AABIPlwAAAAAAAAAAcoCAAAYAQAAyjFNuNSNvD8O6BHkDJ7WPwAAXD5cAAAAAAAAAAHLAgAAGAEAAFDpdDwPPLw/UgAv8SmJ1j8AAHA+bAAAAAAAAAABzAIAABgBAADWoJzASeq7P65ek0EOb9Y/AACCPmwAAAAAAAAAAc0CAAAYAQAA+kMVNpqhuz86j81bSEXWPwAAjD58AAAAAAAAAAHOAgAAGAEAAFC+L44Wa7s/6kuW/BAR1j8AAJQ+fAAAAAAAAAABzwIAABgBAACuOErmkjS7P7JOpuCg19U/AACePosAAAAAAAAAAdACAAAYAQAAbscTTfn0uj+e3URLv5PVPwAApD6LAAAAAAAAAAHRAgAAGAEAAChW3bNftbo/tj65fzNA1T8AAKw+mwAAAAAAAAAB0gIAABgBAABO+VUpsGy6PwpyA3793NQ/AACwPpsAAAAAAAAAAdMCAAAYAQAA0rB9reoauj+mvWqJ5GTUPwAAtj6qAAAAAAAAAAHUAgAAGAEAAL58VEAPwLk/XpVgG1ri0z8AALo+qgAAAAAAAAAB1QIAABgBAAAOXdrhHVy5P0L55DNeVdM/AADAProAAAAAAAAAAdYCAAAYAQAAWD1ggyz4uD82o7CPKcPSPwAAxD66AAAAAAAAAAHXAgAAGAEAABIylTMli7g/Fgc1qC020j8AAMg+ygAAAAAAAAAB2AIAABgBAAAkO3nyBxW4P8KY4/bbuNE/AADKPsoAAAAAAAAAAdkCAAAYAQAAPkRdseqetz+OtiDMGDHRPwAAzj7ZAAAAAAAAAAHaAgAAGAEAAL5h8H63H7c/QkjPGsez0D8AANA+2QAAAAAAAAAB2wIAABgBAADQatQ9mqm2P9qTNiauO9A/AADSPukAAAAAAAAAAdwCAAAYAQAAspwWGlEhtj/EMq3cm5HPPwAA0j7pAAAAAAAAAAHdAgAAGAEAAPjiBwXyj7U/rLFe5ky2zj8AANQ++QAAAAAAAAAB3gIAABgBAABoZgYcUeO0P1QY8+Lg780/AADUPvkAAAAAAAAAAd8CAAAYAQAA3OkEM7A2tD+M2ttLyUjNPwAA1D4IAQAAAAAAAAHgAgAAGAEAALKBslj5gLM/XPgYIQbBzD8AANQ+CAEAAAAAAAAB4QIAABgBAABQQr6bFrmyP+T9OOklTsw/AADUPhgBAAAAAAAAAeICAAAYAQAAjO4a0En6sT8k6zukKPDLPwAA0j4YAQAAAAAAAAHjAgAAGAEAAF6GyPWSRLE//DOTy3+xyz8AANA+JwEAAAAAAAAB5AIAABgBAAA2HnYb3I6wP6zwW2xIfcs/AADOPicBAAAAAAAAAeUCAAAYAQAAGWxHgkqyrz/0CHl5ZWjLPwAAzj43AQAAAAAAAAHmAgAAGAEAAPlyRLAIWa4/9Ah5eWVoyz8AAM4+NwEAAAAAAAAB5wIAABgBAABxy/0Yb9usP6zwW2xIfcs/AADOPjcBAAAAAAAAAegCAAAYAQAAr0wVn6lLqz/kpwRF8bvLPwAAzD5WAQAAAAAAAAHpAgAAGAEAACOlzgcQzqk/dC5zA2AkzD8AAMo+VgEAAAAAAAAB6gIAABgBAADN1ClTomKoPzRsipp3y8w/AADKPlYBAAAAAAAAAesCAAAYAQAAewSFnjT3pj90eWcXVZzNPwAAyj5WAQAAAAAAAAHsAgAAGAEAACk04OnGi6U/POKYAIeMzj8AAMo+ZgEAAAAAAAAB7QIAABgBAAAx3lWN1emjP5ymHlYNnM8/AADKPmYBAAAAAAAAAe4CAAAYAQAA+7ApTrg1oj9OY/wLdGXQPwAAyj52AQAAAAAAAAHvAgAAGAEAAMmD/Q6bgaA/2s492TUc0T8AAMo+dgEAAAAAAAAB8AIAABgBAACmW+ZkU7+dP1b0N2Mw2NE/AADMPoUBAAAAAAAAAfECAAAYAQAAhgxZNiDEmj/mX3kw8o7SPwAAzj6FAQAAAAAAAAHyAgAAGAEAAOJrD81E7Zc/QvnkM15V0z8AANA+lQEAAAAAAAAB8wIAABgBAACmeQkpwTqVP4pMCfQCIdQ/AADUPpUBAAAAAAAAAfQCAAAYAQAA2jVHSpWskj/GWeZw4PHUPwAA1D6kAQAAAAAAAAH1AgAAGAEAAESHgkwj9I8/0to0Zy/N1T8AANY+pAEAAAAAAAAB9gIAABgBAACQXIUZeyCLP8LP9NbvstY/AADYPrQBAAAAAAAAAfcCAAAYAQAAcEgehuEmhz9qrJc5k63XPwAA2j60AQAAAAAAAAH4AgAAGAEAACyRPn33dYM/AkPzWG+t2D8AANo+tAEAAAAAAAAB+QIAABgBAADANub+vA2APz576idnx9k/AADcPsQBAAAAAAAAAfoCAAAYAQAAMCw5K8Ntej9C4QstCfHaPwAA3D7EAQAAAAAAAAH7AgAAGAEAAOjqpVgMwHQ/OgHm7uMf3D8AAN4+0wEAAAAAAAAB/AIAABgBAADgxkI2aUdvPx7beG33U90/AADePtMBAAAAAAAAAf0CAAAYAQAAwJ50DzZUZz8iQZpymX3ePwAA4D7jAQAAAAAAAAH+AgAAGAEAAHBd4Tx/pmE/XnmRQZGX3z8AAOI+4wEAAAAAAAAB/wIAABgBAABgBRJ9iXxcP+tBL23vUOA/AADkPvMBAAAAAAAAAQADAAAYAQAAIDic1JDxVz8zDd183dDgPwAA6D7zAQAAAAAAAAEBAwAAGAEAAGAFEn2JfFw/iXsuLi9O4T8AAOw+AgIAAAAAAAABAgMAABgBAACg7EzRBcJeP+8vxyJIxuE/AADuPgICAAAAAAAAAQMDAAAYAQAAoLc5u7kOZT9xzUr8izbiPwAA8j4SAgAAAAAAAAEEAwAAGAEAAAD5zI1wvGo/3ySHkgis4j8AAPY+EgIAAAAAAAABBQMAABgBAADY1j7FcsZwP1cfZ8roHuM/AAD6PiECAAAAAAAAAQYDAAAYAQAAwKS0bWtRdT/XvOqjLI/jPwAA/D4hAgAAAAAAAAEHAwAAGAEAADAsOSvDbXo/feb8A//04z8AAAA/MQIAAAAAAAABCAMAABgBAACsk22JbFaAPyEQD2TRWuQ/AAABPzECAAAAAAAAAQkDAAAYAQAAFO7FB6e+gz/rxa9KMrbkPwAAAj9BAgAAAAAAAAEKAwAAGAEAAEylpRCRb4c/r3tQMZMR5T8AAAI/QQIAAAAAAAABCwMAABgBAABIFpQu2rGLP4l3OFu7Z+U/AAADP1QCAAAAAAAAAQwDAAAYAQAARIeCTCP0jz9/XAtqDrblPwAABD9UAgAAAAAAAAENAwAAGAEAAEbkig/t0JI/e+SBGsUB5j8AAAU/ZAIAAAAAAAABDgMAABgBAABkMxg+IMyVP42yPw5DSOY/AAAGP2QCAAAAAAAAAQ8DAAAYAQAANjy0gbJYmT+lI6GjJIzmPwAABz90AgAAAAAAAAEQAwAAGAEAAHrzk4qcCZ0/sfFel6LS5j8AAAc/dAIAAAAAAAABEQMAABgBAAD/Wp/xxpOgP9MFZM7nE+c/AAAIP4MCAAAAAAAAARIDAAAYAQAAWfAdC5v9oj/ZMH4gAl3nPwAACD+DAgAAAAAAAAETAwAAGAEAAJniI68esKU/86HfteOg5z8AAAk/kwIAAAAAAAABFAMAABgBAABBg20Y+oaoPxO25Owo4uc/AAAJP5MCAAAAAAAAARUDAAAYAQAAj6mcKVmUqz9HEDFnNR7oPwAACT+iAgAAAAAAAAEWAwAAGAEAAIFVseI72K4/lVNoxmxS6D8AAAo/ogIAAAAAAAABFwMAABgBAAC6AONNDw6xPwvG0U2Weeg/AAALP7ICAAAAAAAAARgDAAAYAQAAUEK+mxa5sj+T2952I57oPwAADD+yAgAAAAAAAAEZAwAAGAEAAPAdLqCLkbQ/H5SPQRTA6D8AAA0/wgIAAAAAAAABGgMAABgBAABcIvzB1Fe2P8c1K/Ev2ug/AAAOP8ICAAAAAAAAARsDAAAYAQAA/P1rxkkwuD9r18agS/ToPwAADz/CAgAAAAAAAAEcAwAAGAEAANKwfa3qGro/EXliUGcO6T8AABA/0QIAAAAAAAABHQMAABgBAADgOjF3txe8P6fUtry7Lek/AAARP9ECAAAAAAAAAR4DAAAYAQAAKJyGI7Amvj9NdlJs10fpPwAAET/hAgAAAAAAAAEfAwAAGAEAABwTnXa+EcA//bqRvVZf6T8AABI/4QIAAAAAAAABIAMAABgBAAAk2HbbJBDBP6VcLW1yeek/AAASP/ECAAAAAAAAASEDAAAYAQAA+RL5OBYTwj9dRBBgVY7pPwAAEz/xAgAAAAAAAAEiAwAAGAEAAMgAMbtQ/8I/MRXeN2Ob6T8AABQ/AAMAAAAAAAABIwMAABgBAABmZBE2FvDDP/tCCG4Nq+k/AAAVPwADAAAAAAAAASQDAAAYAQAAzvBPzq/OxD/NE9ZFG7jpPwAAFj8QAwAAAAAAAAElAwAAGAEAAMoblXyon8U/tSrrYPC/6T8AABg/EAMAAAAAAAABJgMAABgBAAAsW4k5i2fGP5lBAHzFx+k/AAAZPx8DAAAAAAAAAScDAAAYAQAAVsPbE0Idxz9/WBWXms/pPwAAGj8fAwAAAAAAAAEoAwAAGAEAAHve4xJCvMc/axLOU9PU6T8AABs/LwMAAAAAAAABKQMAABgBAACbrKE2i0TIP1vMhhAM2uk/AAAdPy8DAAAAAAAAASoDAAAYAQAAURlmcDO/yD9Jhj/NRN/pPwAAHj8vAwAAAAAAAAErAwAAGAEAAGqa2bjFMMk/Uynjbqjc6T8AAB8/PwMAAAAAAAABLAMAABgBAACwWFotFofJP2sSzlPT1Ok/AAAfPz8DAAAAAAAAAS0DAAAYAQAAj7Xht8XPyT+ZQQB8xcfpPwAAID9eAwAAAAAAAAEuAwAAGAEAAAOxb1jUCso/17Z553616T8AACE/XgMAAAAAAAABLwMAABgBAABC1VsWtzPKPzEV3jdjm+k/AAAiP14DAAAAAAAAATADAAAYAQAAeKz9+OJFyj+lXC1tcnnpPwAAIz9eAwAAAAAAAAExAwAAGAEAAHis/fjiRco/TXZSbNdH6T8AACQ/bgMAAAAAAAABMgMAABgBAABC1VsWtzPKPy1iTTWSBuk/AAAlP24DAAAAAAAAATMDAAAYAQAA0CYYUV8Pyj83fXomP7joPwAAJj99AwAAAAAAAAE0AwAAGAEAAF0rirBQ1Mk/nfYLaNBP6D8AACc/fQMAAAAAAAABNQMAABgBAADk4rE0i4LJP0HlFhUb1ec/AAAoP40DAAAAAAAAATYDAAAYAQAAnCQxwDosyT8HYLBI9E/nPwAAKD+NAwAAAAAAAAE3AwAAGAEAAB2PDmm+w8g/6cM0YfjC5j8AACk/nAMAAAAAAAABOAMAABgBAAAEDpsgLFLIP+UQpF4nLuY/AAApP5wDAAAAAAAAATkDAAAYAQAAs7WF9W3Oxz8LjUWESIzlPwAAKj+sAwAAAAAAAAE6AwAAGAEAAJPnx9EkRsc/QayKS83n5D8AACo/rAMAAAAAAAABOwMAABgBAADZLbm8xbTGP4URF1YZPuQ/AAArP7wDAAAAAAAAATwDAAAYAQAAtBKxvcUVxj+90/++AZfjPwAAKz+8AwAAAAAAAAE9AwAAGAEAAL+BAMY6csU/C9wva7Hq4j8AACw/ywMAAAAAAAABPgMAABgBAADO8E/Or87EP0WeGNSZQ+I/AAAsP8sDAAAAAAAAAT8DAAAYAQAARcGYwMU4xD9b1HK286bhPwAALD/bAwAAAAAAAAFAAwAAGAEAALuR4bLbosM/UX4+Er8U4T8AACw/2wMAAAAAAAABQQMAABgBAABrOcyHHR/DPzHiwirDh+A/AAAsP+sDAAAAAAAAAUIDAAAYAQAAtMwHTnWkwj/3XFxenALgPwAALD/rAwAAAAAAAAFDAwAAGAEAAM3V6wxYLsI/MpfOFs4P3z8AAC0/+gMAAAAAAAABRAMAABgBAACAyiC9UMHBP2ounS2cH94/AAAtP/oDAAAAAAAAAUUDAAAYAQAAADX+ZdRYwT+OfyQBozTdPwAALT8KBAAAAAAAAAFGAwAAGAEAAB+LLABu+cA/dv7VClRZ3D8AACw/CgQAAAAAAAABRwMAABgBAADXzKuLHaPAPyqrsUqvjds/AAArPxkEAAAAAAAAAUgDAAAYAQAALPp7CONVwD+eP3B97dbaPwAAKT8ZBAAAAAAAAAFJAwAAGAEAALKxo4wdBMA/wrsRow412j8AACc/KQQAAAAAAAABSgMAABgBAAAKvucSxm2/P5bZTnhLrdk/AAAhPykEAAAAAAAAAUsDAAAYAQAAUgTZ/Wbcvj8yJbaDMjXZPwAAHD85BAAAAAAAAAFMAwAAGAEAADI2G9odVL4/glgAgvzR2D8AABI/OQQAAAAAAAABTQMAABgBAAASaF221Mu9P3ot5i/iiNg/AAAJP10EAAAAAAAAAU4DAAAYAQAA9JmfkotDvT8epGeN41nYPwAA9j5dBAAAAAAAAAFPAwAAGAEAAAyjg1Fuzbw/HqRnjeNZ2D8AANw+XQQAAAAAAAABUAMAABgBAADs1MUtJUW8P7oq1ktSwtg/AAC0Pm0EAAAAAAAAAVEDAAAYAQAABN6p7AfPuz8i325AazrZPwAAjj5tBAAAAAAAAAFSAwAAGAEAAApXA5OSnsA/1khXJ1fB3z8AAFg+AAAAAAAAAAABUwMAABgBAABALqV1vrDAP5ZLZwvnh98/AACiPhAAAAAAAAAAAVQDAAAYAQAAGj7iJLfiwD9ulL4yPknfPwAAkD4QAAAAAAAAAAFVAwAAGAEAAFAVhAfj9MA/tqzbP1s03z8AAOA+HwAAAAAAAAABVgMAABgBAABVYs7imQvBPw4LQJA/Gt8/AADgPh8AAAAAAAAAAVcDAAAYAQAAKiXBttsmwT+K9TJnsvXePwAA4D4vAAAAAAAAAAFYAwAAGAEAAGVJrXS+T8E/GiZtgezL3j8AAOA+LwAAAAAAAAABWQMAABgBAADT9/A5FnTBP7qc7t7tnN4/AADgPj8AAAAAAAAAAVoDAAAYAQAAEBzd9/icwT+O5UUGRV7ePwAA4j4/AAAAAAAAAAFbAwAAGAEAAE5AybXbxcE/ai6dLZwf3j8AAOQ+TgAAAAAAAAABXAMAABgBAABY2l1sSfPBP0J39FTz4N0/AADmPk4AAAAAAAAAAV0DAAAYAQAAY3TyIrcgwj82TNoC2ZfdPwAA6D5eAAAAAAAAAAFeAwAAGAEAAG4Oh9kkTsI/QmcH9IVJ3T8AAOg+XgAAAAAAAAABXwMAABgBAAB4qBuQknvCPyr2pV6kBd0/AADqPm4AAAAAAAAAAWADAAAYAQAAgkKwRgCpwj8my4sMirzcPwAA7D5uAAAAAAAAAAFhAwAAGAEAAIzcRP1t1sI/Cloqd6h43D8AAPA+fQAAAAAAAAABYgMAABgBAABm7IGsZgjDPwIvECWOL9w/AADyPn0AAAAAAAAAAWMDAAAYAQAAPfy+W186wz/+A/bSc+bbPwAA9j6NAAAAAAAAAAFkAwAAGAEAAOKBpAPjcMM/Ch8jxCCY2z8AAPg+jQAAAAAAAAABZQMAABgBAAC7keGy26LDP/7zCHIGT9s/AAD6PpwAAAAAAAAAAWYDAAAYAQAAMI1vU+rdwz8eVX2mevvaPwAA/D6cAAAAAAAAAAFnAwAAGAEAANcSVfttFMQ/DuQbEZm32j8AAP4+rAAAAAAAAAABaAMAABgBAAB7mDqj8UrEP/Zyunu3c9o/AAD+PqwAAAAAAAAAAWkDAAAYAQAAIR4gS3WBxD/CuxGjDjXaPwAAAD+sAAAAAAAAAAFqAwAAGAEAAMmjBfP4t8Q/ngRpymX22T8AAAA/vAAAAAAAAAABawMAABgBAADTPZqpZuXEP3JNwPG8t9k/AAAAP7wAAAAAAAAAAWwDAAAYAQAA3tcuYNQSxT9GlhcZFHnZPwAAAD/LAAAAAAAAAAFtAwAAGAEAABv8Gh63O8U/+lLgudxE2T8AAAA/ywAAAAAAAAABbgMAABgBAACJql7jDmDFP5rJYRfeFdk/AAAAP9sAAAAAAAAAAW8DAAAYAQAAK+P5r9t/xT8atFTuUPHYPwAAAT/bAAAAAAAAAAFwAwAAGAEAAPyl7IMdm8U/glgAgvzR2D8AAAE/6wAAAAAAAAABcQMAABgBAAAC8zZf1LHFP962ZNLgt9g/AAACP+sAAAAAAAAAAXIDAAAYAQAAbFQwSXW/xT9KWxBmjJjYPwAAAz/6AAAAAAAAAAFzAwAAGAEAAAdAgTqLyMU/jnMtc6mD2D8AAAQ/+gAAAAAAAAABdAMAABgBAADUtSkzFs3FP+bRkcONadg/AAAEPwoBAAAAAAAAAXUDAAAYAQAAB0CBOovIxT8epGeN41nYPwAABT8KAQAAAAAAAAF2AwAAGAEAADvK2EEAxMU/ZryEmgBF2D8AAAU/GQEAAAAAAAABdwMAABgBAACd3odQ6rrFP4pIEyGPOtg/AAAGPxkBAAAAAAAAAXgDAAAYAQAAAvM2X9SxxT+q1KGnHTDYPwAABj8pAQAAAAAAAAF5AwAAGAEAAMoblXyon8U/zmAwLqwl2D8AAAY/KQEAAAAAAAABegMAABgBAADEzkqh8YjFP+Kmd3FzINg/AAAGPzkBAAAAAAAAAXsDAAAYAQAA8gtYza9txT/ipndxcyDYPwAABj85AQAAAAAAAAF8AwAAGAEAACFJZfltUsU/4qZ3cXMg2D8AAAY/OQEAAAAAAAABfQMAABgBAACvmiE0Fi7FP+Kmd3FzINg/AAAGP0gBAAAAAAAAAX4DAAAYAQAA3tcuYNQSxT/OYDAurCXYPwAABj9IAQAAAAAAAAF/AwAAGAEAAG4p65p87sQ/uhrp6uQq2D8AAAY/WAEAAAAAAAABgAMAABgBAACbZvjGOtPEP6rUoacdMNg/AAAGP1gBAAAAAAAAAYEDAAAYAQAAlhmu64O8xD+KSBMhjzrYPwAABj9cAQAAAAAAAAGCAwAAGAEAAJDMYxDNpcQ/dgLM3cc/2D8AAAY/XAEAAAAAAAABgwMAABgBAAAma2omLJjEP2a8hJoARdg/AAAGP2sBAAAAAAAAAYQDAAAYAQAAi38ZNRaPxD9mvISaAEXYPwAABj9rAQAAAAAAAAGFAwAAGAEAAPKTyEMAhsQ/ZryEmgBF2D8AAAY/ewEAAAAAAAABhgMAABgBAAAhHiBLdYHEP2a8hJoARdg/AAAGP3sBAAAAAAAAAYcDAAAYAQAAVah3Uup8xD9Wdj1XOUrYPwAABz+KAQAAAAAAAAGIAwAAGAEAAFWod1LqfMQ/ZryEmgBF2D8AAAc/igEAAAAAAAABiQMAABgBAABVqHdS6nzEP2a8hJoARdg/AAAHP5oBAAAAAAAAAYoDAAAYAQAA8pPIQwCGxD92Aszdxz/YPwAABz+aAQAAAAAAAAGLAwAAGAEAAFn1wS2hk8Q/ZryEmgBF2D8AAAc/qgEAAAAAAAABjAMAABgBAADDVrsXQqHEP1Z2PVc5Stg/AAAHP6oBAAAAAAAAAY0DAAAYAQAAK7i0AeOuxD9CMPYTck/YPwAABz+5AQAAAAAAAAGOAwAAGAEAAAJ7p9UkysQ/HqRnjeNZ2D8AAAY/uQEAAAAAAAABjwMAABgBAADTPZqpZuXEPwpeIEocX9g/AAAGP8kBAAAAAAAAAZADAAAYAQAAdHY1djMFxT8epGeN41nYPwAABj/JAQAAAAAAAAGRAwAAGAEAAEg5KEp1IMU/HqRnjeNZ2D8AAAY/2QEAAAAAAAABkgMAABgBAAAb/BoetzvFPzLqrtCqVNg/AAAFP9kBAAAAAAAAAZMDAAAYAQAAujS26oNbxT9CMPYTck/YPwAABT/oAQAAAAAAAAGUAwAAGAEAAFxtUbdQe8U/VnY9VzlK2D8AAAU/6AEAAAAAAAABlQMAABgBAAD8peyDHZvFP0Iw9hNyT9g/AAAFP/gBAAAAAAAAAZYDAAAYAQAAnd6HUOq6xT9CMPYTck/YPwAABT/4AQAAAAAAAAGXAwAAGAEAAHGheiQs1sU/HqRnjeNZ2D8AAAU/BwIAAAAAAAABmAMAABgBAAB37sT/4uzFPwpeIEocX9g/AAAFPwcCAAAAAAAAAZkDAAAYAQAAfDsP25kDxj/6F9kGVWTYPwAABT8XAgAAAAAAAAGaAwAAGAEAAOOcCMU6EcY/5tGRw41p2D8AAAU/FwIAAAAAAAABmwMAABgBAACBiFm2UBrGP9aLSoDGbtg/AAAGPxcCAAAAAAAAAZwDAAAYAQAAT/4Br9sexj/GRQM9/3PYPwAABz82AgAAAAAAAAGdAwAAGAEAAE/+Aa/bHsY/sv+7+Td52D8AAAg/NgIAAAAAAAABngMAABgBAABP/gGv2x7GP6K5dLZwftg/AAAJPzYCAAAAAAAAAZ8DAAAYAQAAgYhZtlAaxj+Ocy1zqYPYPwAACz82AgAAAAAAAAGgAwAAGAEAALQSsb3FFcY/auee7BqO2D8AAAw/RgIAAAAAAAABoQMAABgBAAAXJ2DMrwzGPzYVySLFndg/AAAOP0YCAAAAAAAAAaIDAAAYAQAAfDsP25kDxj/y/KsVqLLYPwAADj9WAgAAAAAAAAGjAwAAGAEAABLaFfH49cU/kp5HxcPM2D8AAA8/VgIAAAAAAAABpAMAABgBAACpeBwHWOjFPxq0VO5Q8dg/AAAPP2UCAAAAAAAAAaUDAAAYAQAAQBcjHbfaxT96PdOQTyDZPwAADz9lAgAAAAAAAAGmAwAAGAEAAKQr0iuh0cU/tjrDrL9Z2T8AAA4/dQIAAAAAAAABpwMAABgBAAAHQIE6i8jFP86rJEKhndk/AAANP3UCAAAAAAAAAagDAAAYAQAAO8rYQQDExT/CkPdQ9OvZPwAACz+EAgAAAAAAAAGpAwAAGAEAAJ3eh1DqusU/pi+DHIA/2j8AAAo/hAIAAAAAAAABqgMAABgBAAA2fY5mSa3FP078OB62oto/AAAEP5QCAAAAAAAAAasDAAAYAQAAMDBEi5KWxT+C3vtIeSrbPwAA/D6UAgAAAAAAAAGsAwAAGAEAAImqXuMOYMU//gP20nPm2z8AAOI+pAIAAAAAAAABrQMAABgBAAALFTyMkvfEP45vN6A1ndw/AADIPqQCAAAAAAAAAa4DAAAYAQAAvTfxO4co7T+gpvNnei+tPwAAsD0AAAAAAAAAAAGvAwAAGAEAAAQ6quv/Cu0/oFv/U4W3qz8AAAQ+EAAAAAAAAAABsAMAABgBAABsvT/ztN7sP0CiuY4+wqk/AAAUPhAAAAAAAAAAAbEDAAAYAQAAdXlwxzbS7D/wM2jd7ESpPwAAUD4QAAAAAAAAAAGyAwAAGAEAAMyEpCbovuw/sCaLYA90qD8AAFg+LwAAAAAAAAABswMAABgBAAD4wbFSpqPsPyBK6P1reac/AABgPi8AAAAAAAAAAbQDAAAYAQAAcE7CCZSB7D8Qnn+1AlWmPwAAaD4vAAAAAAAAAAG1AwAAGAEAAL8MrI2OV+w/ILT/1YGJpD8AAHA+LwAAAAAAAAABtgMAABgBAAB030QgcyTsP1DKf/YAvqI/AABsPj8AAAAAAAAAAbcDAAAYAQAA5x4L/Knr6z/wEDoxusigPwAAaD4/AAAAAAAAAAG4AwAAGAEAALxygObKqes/YK/o1+amnT8AAGw+TgAAAAAAAAABuQMAABgBAADgFflbG2HrP8Cd0YHNaJk/AAB0Pk4AAAAAAAAAAboDAAAYAQAA2epKnngQ6z9AjLortCqVPwAAdD5eAAAAAAAAAAG7AwAAGAEAAB8PoGsFueo/gBkvoSZAkT8AAHQ+XgAAAAAAAAABvAMAABgBAAA+Zc4Fn1nqPwCMXsRJUos/AAB4Pm4AAAAAAAAAAb0DAAAYAQAApwoAK2jz6T9AInbdXcuEPwAAfD5uAAAAAAAAAAG+AwAAGAEAAFn/NNtghuk/gGh4SUIlfz8AAHw+fQAAAAAAAAABvwMAABgBAACKzcQd/g3pPwCDYTQnUHc/AACAPn0AAAAAAAAAAcADAAAYAQAA7SWsZxCR6D+AlKd7ahdyPwAAgj6dAAAAAAAAAAHBAwAAGAEAAEF1GALqCeg/ADqVPhj2bj8AAIQ+nQAAAAAAAAABwgMAABgBAABm7UvJQfDmPwB6vpCF7Hk/AACGPqwAAAAAAAAAAcMDAAAYAQAAZHW8P5II5j+A5F5GRiSEPwAAiD6sAAAAAAAAAAHEAwAAGAEAAPQsTdN2NuU/AAeN8nigjD8AAIo+rAAAAAAAAAABxQMAABgBAABgYwEPH3PkP+DSdGZtNZM/AACOPrwAAAAAAAAAAcYDAAAYAQAAmg9eQ1K04z8AYLrqtcGYPwAAkD68AAAAAAAAAAHHAwAAGAEAAC8UObLt+OI/wMmi0aFInz8AAJQ+ywAAAAAAAAAByAMAABgBAADEGBQhiT3iP/CmIlmkuKM/AACWPssAAAAAAAAAAckDAAAYAQAAQFhDDGqE4T/AxRYsm8eoPwAAmj7bAAAAAAAAAAHKAwAAGAEAABbw8DGzzuA/gJBzR/v6rj8AAJw+2wAAAAAAAAABywMAABgBAAB3anSZ2RfgP4jM83y56rI/AACgPt8AAAAAAAAAAcwDAAAYAQAAgz+Y+orG3j9Y9ifg7xO3PwAAoD7fAAAAAAAAAAHNAwAAGAEAAJjQ7C++aN0/eI6t9He6uz8AAKI+7gAAAAAAAAABzgMAABgBAABJTZJWBxTcP7RiX+pFWsA/AACiPu4AAAAAAAAAAc8DAAAYAQAASmaF4zbP2j9stRCz+BXDPwAApD7+AAAAAAAAAAHQAwAAGAEAANClHd7Bldk/DDPczcUaxj8AAKQ+/gAAAAAAAAAB0QMAABgBAACKvFe7eG7YP7RPM7Qec8k/AACkPg4BAAAAAAAAAdIDAAAYAQAAyfk2BotS1z/sU22NWuDMPwAApj4OAQAAAAAAAAHTAwAAGAEAANn5CCXfUdY/lnsZGZFQ0D8AAKg+HQEAAAAAAAAB1AMAABgBAADZgXmbL2rVP/J6piGfQNI/AACqPh0BAAAAAAAAAdUDAAAYAQAAqszc5cGd1D9WejMqrTDUPwAArj4tAQAAAAAAAAHWAwAAGAEAADQVh4Db7tM/hqfqaGUw1j8AALA+LQEAAAAAAAAB1wMAABgBAADDqnv2q1bTP4pIEyGPOtg/AAC0PjwBAAAAAAAAAdgDAAAYAQAAwu6zMdTi0j+W6TvZuETaPwAAtj48AQAAAAAAAAHZAwAAGAEAAMZ/NkizhdI/whbzF3FE3D8AALo+TAEAAAAAAAAB2gMAABgBAACFDgCvGUbSPx4WgCB/NN4/AAC6PkwBAAAAAAAAAdsDAAAYAQAALiVobXwf0j/BioaURhLgPwAAvD5cAQAAAAAAAAHcAwAAGAEAAKz+wv8gFNI/k5ZbH9z/4D8AALw+XAEAAAAAAAAB3QMAABgBAADKELlekijSPz9z/oF/+uE/AAC+PmsBAAAAAAAAAd4DAAAYAQAAcZaeBhZf0j/3legn6u/iPwAAvj5rAQAAAAAAAAHfAwAAGAEAABxpzolQrNI/hYmgpWLy4z8AAMA+ewEAAAAAAAAB4AMAABgBAACBOUVdEhfTPwfatIF39+Q/AADAPnsBAAAAAAAAAeEDAAAYAQAA7FYGDIuY0z9rnjrX/QbmPwAAwj57AQAAAAAAAAHiAwAAGAEAABByDguLN9Q/yWLALIQW5z8AAMI+mgEAAAAAAAAB4wMAABgBAAC6s7t35uHUP1lWeKr8GOg/AADCPpoBAAAAAAAAAeQDAAAYAQAAl8wKx22e1T8ReWJQZw7pPwAAwj6aAQAAAAAAAAHlAwAAGAEAAJX3T3Vmb9Y/CxHGYYvx6T8AAMQ+mgEAAAAAAAAB5gMAABgBAACWb9/+FVfXP0Meo95owuo/AADGPqoBAAAAAAAAAecDAAAYAQAAA0locmZM2D/J5kAKx3vrPwAAyD6qAQAAAAAAAAHoAwAAGAEAAI0050QoVtk/e94QXhco7D8AAMo+uQEAAAAAAAAB6QMAABgBAAAbbbDyoHbaP2Ootnu9xOw/AADMPrkBAAAAAAAAAeoDAAAYAQAA/EHHBgCn2z9XFQA7x17tPwAAzj7JAQAAAAAAAAHrAwAAGAEAACyzK4FF59w/kZpmB+7j7T8AANA+yQEAAAAAAAAB7AMAABgBAACtwN1hcTfeP91lFBfcY+4/AADSPtkBAAAAAAAAAe0DAAAYAQAAybngM7OQ3z9dA5jwH9TuPwAA1D7ZAQAAAAAAAAHuAwAAGAEAALZsxDmoeuA/I7k414Av7z8AANY+6AEAAAAAAAAB7wMAABgBAADf1BYUXzDhPynkUimbeO8/AADYPugBAAAAAAAAAfADAAAYAQAA8He9alvo4T93J4qI0qzvPwAA2j74AQAAAAAAAAHxAwAAGAEAAHU4jn96oeI/+zyXsV/R7z8AANw++AEAAAAAAAAB8gMAABgBAADGbgeNJF/jP8dqwecJ4e8/AADePggCAAAAAAAAAfMDAAAYAQAAzVV9D58j5D/HasHnCeHvPwAA4j4IAgAAAAAAAAH0AwAAGAEAAJOpINtr4uQ/4VOszDTZ7z8AAOQ+CAIAAAAAAAAB9QMAABgBAABywm8q857lPxUmgpaKye8/AADoPhcCAAAAAAAAAfYDAAAYAQAAhGUWge9W5j9dPp+jp7TvPwAA6j4XAgAAAAAAAAH3AwAAGAEAADmwPp2DC+c/2SiSehqQ7z8AAO4+JwIAAAAAAAAB+AMAABgBAACWouh+r7znP09w4a8pbu8/AADwPicCAAAAAAAAAfkDAAAYAQAAsQHAqS1o6D/doBvKY0TvPwAA9D42AgAAAAAAAAH6AwAAGAEAAIrNxB3+Dek/j13kaiwQ7z8AAPY+NgIAAAAAAAAB+wMAABgBAAAIQUtXZrDpP3PsgtVKzO4/AAD4PkYCAAAAAAAAAfwDAAAYAQAAuz4pmENO6j+jkz5NhnPuPwAA/D5GAgAAAAAAAAH9AwAAGAEAAALbDe9/3uo/w/Sygfof7j8AAAA/VgIAAAAAAAAB/gMAABgBAAAhqcsSyWbrPyduRMOLt+0/AAABP1YCAAAAAAAAAf8DAAAYAQAApos4Rfzl6z+3FggtD0LtPwAAAz9lAgAAAAAAAAEABAAAGAEAABplKsj2Wuw/de79voS/7D8AAAU/ZQIAAAAAAAABAQQAABgBAACANaGbuMXsP0kMO5TBN+w/AAAIP3UCAAAAAAAAAQIEAAAYAQAAShrHfWQn7T9BWaqR8KLrPwAACz91AgAAAAAAAAEDBAAAGAEAAHgTnG76f+0/WY8EdEoG6z8AAA4/hQIAAAAAAAABBAQAABgBAADxW3Tqv9HtP4MLpplrZOo/AAARP4UCAAAAAAAAAQUEAAAYAQAAt/NP8bQc7j+1Kutg8L/pPwAAFD+UAgAAAAAAAAEGBAAAGAEAADj4WEH8Ye4/EXliUGcO6T8AABY/lAIAAAAAAAABBwQAABgBAAAGTGUcc6DuP1+BkvwWYug/AAAZP6QCAAAAAAAAAQgEAAAYAQAAZIJHOcfd7j/p/jsUgKPnPwAAGz+kAgAAAAAAAAEJBAAAGAEAAHwlV59tFe8/mQh0snfa5j8AAB0/swIAAAAAAAABCgQAABgBAADIUr4MiUjvP3vkgRrFAeY/AAAcP7MCAAAAAAAAAQsEAAAYAQAALEXR/V557z9xBtfF2SPlPwAAHD/DAgAAAAAAAAEMBAAAGAEAAGhpvbtBou8/i7S693w75D8AABk/wwIAAAAAAAABDQQAABgBAACYhC7K68DvP6dinikgU+M/AAAWP9MCAAAAAAAAAQ4EAAAYAQAAnNF4paLX7z+bhPPUNHXiPwAAEj/TAgAAAAAAAAEPBAAAGAEAAOxtxguJ5+8/j6ZIgEmX4T8AAA8/4gIAAAAAAAABEAQAABgBAABulGt55PLvP4nInSteueA/AAAMP+ICAAAAAAAAAREEAAAYAQAA5LGVNwf07z/mjp5qHrzfPwAACT/3AgAAAAAAAAESBAAAGAEAAC4BmcI27e8/4hiQBA/73T8AAAc/9wIAAAAAAAABEwQAABgBAAD2KfffCtvvP96igZ7/Odw/AAAGPwcDAAAAAAAAARQEAAAYAQAAPCywj4O97z9aF2YPY1TaPwAABT8HAwAAAAAAAAEVBAAAGAEAABjNb1Vbku8/+hfZBlVk2D8AAAU/FgMAAAAAAAABFgQAABgBAACk0eG0TFfvP/J2sE4rWtY/AAADPxYDAAAAAAAAARcEAAAYAQAAIs3YZAUS7z/aj0BTOlXUPwAAAj8WAwAAAAAAAAEYBAAAGAEAAJC/VGWFwu4/dpCzSixl0j8AAAA/JgMAAAAAAAABGQQAABgBAAAIbgE6h2buP5qmM2urmdA/AAD+PiYDAAAAAAAAARoEAAAYAQAAFbu0JOj87T9U7diQxqbNPwAA+j41AwAAAAAAAAEbBAAAGAEAALmmbiWohe0/dLhknVBjyj8AAPg+NQMAAAAAAAABHAQAABgBAAD0MC88xwDtP8Q6mYKDXsc/AADyPkUDAAAAAAAAAR0EAAAYAQAAUjzMqiJt7D8U6Oe50KLEPwAA7j5FAwAAAAAAAAEeBAAAGAEAAEbmby/dy+s/nHf5G+Fuwj8AAOA+VQMAAAAAAAABHwQAABgBAACdpMLCgSHrPwSmlkl9jsA/AADUPlUDAAAAAAAAASAEAAAYAQAAtc9Cn3hx6j/YnSde80G+PwAAwD5kAwAAAAAAAAEhBAAAGAEAALU1F/i0w+k/WC05wAMOvD8AAKw+ZAMAAAAAAAABIgQAABgBAAAmuRUPFBfpPxjVZy8xxbk/AACOPnQDAAAAAAAAASMEAAAYAQAAZrK8Hv5u6D+oZHmRQZG3PwAAYD50AwAAAAAAAAEkBAAAGAEAADfwlG9bzd4/qdoneWkH4z8AAPg9AAAAAAAAAAABJQQAABgBAABPtUDzFcveP8HDEl6U/+I/AAA4Pg8AAAAAAAAAASYEAAAYAQAA09vlYHHW3j8dIneueOXiPwAARD4PAAAAAAAAAAEnBAAAGAEAAJ9Rjln82t4/L2i+8T/g4j8AAIg+DwAAAAAAAAABKAQAABgBAACHjOLVQd3ePzuuBTUH2+I/AACKPh8AAAAAAAAAASkEAAAYAQAAbcc2Uoff3j9P9Ex4ztXiPwAAjD4fAAAAAAAAAAEqBAAAGAEAAG3HNlKH394/T/RMeM7V4j8AAJA+LwAAAAAAAAABKwQAABgBAABtxzZSh9/eP0/0THjO1eI/AACUPi8AAAAAAAAAASwEAAAYAQAAbcc2Uoff3j9P9Ex4ztXiPwAAlD4+AAAAAAAAAAEtBAAAGAEAAIeM4tVB3d4/O64FNQfb4j8AAJQ+PgAAAAAAAAABLgQAABgBAACfUY5Z/NrePyfFGlDc4uI/AACYPk4AAAAAAAAAAS8EAAAYAQAA09vlYHHW3j/t8kSGhvLiPwAAnD5OAAAAAAAAAAEwBAAAGAEAAAdmPWjm0d4/oTeE1wUK4z8AAKA+XQAAAAAAAAABMQQAABgBAAA38JRvW83eP0PZH4chJOM/AACkPl0AAAAAAAAAATIEAAAYAQAAT7VA8xXL3j/ZNHTzdUPjPwAApj5dAAAAAAAAAAEzBAAAGAEAAE+1QPMVy94/XUqBHANo4z8AAKo+bQAAAAAAAAABNAQAABgBAAA38JRvW83eP+sCMufzieM/AACsPm0AAAAAAAAAATUEAAAYAQAAGyvp66DP3j9/XoZTSKnjPwAAsD59AAAAAAAAAAE2BAAAGAEAAOugkeQr1N4/JQAiA2TD4z8AALA+fQAAAAAAAAABNwQAABgBAAC5FjrdttjeP93nBPZG2OM/AACyPowAAAAAAAAAATgEAAAYAQAAbcc2Uoff3j+pFS8s8efjPwAAtD6MAAAAAAAAAAE5BAAAGAEAACF4M8dX5t4/hYmgpWLy4z8AALg+nAAAAAAAAAABOgQAABgBAAC/Y4S4be/eP33m/AP/9OM/AAC4PpwAAAAAAAAAATsEAAAYAQAAQYopJsn63j+Vz+foKe3jPwAAuj6sAAAAAAAAAAE8BAAAGAEAAKnrIhBqCN8/xf4ZERzg4z8AALw+rAAAAAAAAAABPQQAABgBAAAVTRz6ChbfP/nQ79px0OM/AAC+PrsAAAAAAAAAAT4EAAAYAQAAmXPBZ2Yh3z81RmlGK77jPwAAwD67AAAAAAAAAAE/BAAAGAEAAAHVulEHL98/f16GU0ip4z8AAMI+ywAAAAAAAAABQAQAABgBAACB+1+/YjrfP8V2o2BllOM/AADEPssAAAAAAAAAAUEEAAAYAQAABSIFLb5F3z/7SHkqu4TjPwAAxj7aAAAAAAAAAAFCBAAAGAEAAKMNVh7UTt8/MRtP9BB14z8AAMg+2gAAAAAAAAABQwQAABgBAAA7+aYP6lffP1On3XqfauM/AADMPuoAAAAAAAAAAUQEAAAYAQAAC29PCHVc3z9l7SS+ZmXjPwAAzD7qAAAAAAAAAAFFBAAAGAEAAL8fTH1FY98/Ze0kvmZl4z8AAM4++gAAAAAAAAABRgQAABgBAACNlfR10GffP1On3XqfauM/AADOPvoAAAAAAAAAAUcEAAAYAQAAXQudblts3z85vvKVdHLjPwAA0D4JAQAAAAAAAAFIBAAAGAEAACuBRWfmcN8/FzJkD+Z84z8AANA+CQEAAAAAAAABSQQAABgBAAAPvJnjK3PfP/Gl1YhXh+M/AADQPhkBAAAAAAAAAUoEAAAYAQAA3TFC3LZ33z/FdqNgZZTjPwAA0D4ZAQAAAAAAAAFLBAAAGAEAAJPiPlGHft8/kaTNlg+k4z8AANA+KQEAAAAAAAABTAQAABgBAABFkzvGV4XfP1vS98y5s+M/AADQPikBAAAAAAAAAU0EAAAYAQAAybngM7OQ3z8lACIDZMPjPwAA0D44AQAAAAAAAAFOBAAAGAEAADUb2h1Unt8/8S1MOQ7T4z8AANA+OAEAAAAAAAABTwQAABgBAACdfNMH9avfP8X+GREc4OM/AADSPkgBAAAAAAAAAVAEAAAYAQAA7xghbtu73z+fcouKjerjPwAA0j5IAQAAAAAAAAFRBAAAGAEAAD+1btTBy98/jyxER8bv4z8AANQ+WwEAAAAAAAABUgQAABgBAACPUbw6qNvfP4WJoKVi8uM/AADUPlsBAAAAAAAAAVMEAAAYAQAA3+0JoY7r3z+Vz+foKe3jPwAA1j5bAQAAAAAAAAFUBAAAGAEAAEtPA4sv+d8/u1t2b7ji4z8AANg+awEAAAAAAAABVQQAABgBAADmOlR8RQLgP/nQ79px0OM/AADaPmsBAAAAAAAAAVYEAAAYAQAAs7D8dNAG4D81RmlGK77jPwAA3D57AQAAAAAAAAFXBAAAGAEAAJvrUPEVCeA/kaTNlg+k4z8AAN4+ewEAAAAAAAABWAQAABgBAAAOCXuvOArgP/tIeSq7hOM/AADePooBAAAAAAAAAVkEAAAYAQAADgl7rzgK4D9dSoEcA2jjPwAA3j6KAQAAAAAAAAFaBAAAGAEAAJvrUPEVCeA/z5HQURJG4z8AANg+mgEAAAAAAAABWwQAABgBAAAoziYz8wfgPzGT2ENaKeM/AADUPpoBAAAAAAAAAVwEAAAYAQAAQZPStq0F4D+DTpny2hHjPwAAxD6qAQAAAAAAAAFdBAAAGAEAAFtYfjpoA+A/1QlaoVv64j8AALY+qgEAAAAAAAABXgQAABgBAAByHSq+IgHgPwvcL2ux6uI/AACaPrkBAAAAAAAAAV8EAAAYAQAAF8Wrg7r93z9FUanWatjiPwAAfD65AQAAAAAAAAFgBAAAGAEAAAtWXHtFoeA/cwhSrxMX4z8AAFQ+AAAAAAAAAAABYQQAABgBAADjhzVIUpngP2tlrg2wGeM/AACePhAAAAAAAAAAAWIEAAAYAQAASJzkVjyQ4D9fwgpsTBzjPwAAdD4QAAAAAAAAAAFjBAAAGAEAANN+upgZj+A/X8IKbEwc4z8AALg+HwAAAAAAAAABZAQAABgBAABgYZDa9o3gP1/CCmxMHOM/AACyPh8AAAAAAAAAAWUEAAAYAQAA7ENmHNSM4D9rZa4NsBnjPwAArD4vAAAAAAAAAAFmBAAAGAEAAAYJEqCOiuA/cwhSrxMX4z8AAKY+LwAAAAAAAAABZwQAABgBAAAfzr0jSYjgP3mr9VB3FOM/AACgPj8AAAAAAAAAAWgEAAAYAQAAxHU/6eCE4D+L8TyUPg/jPwAAoj4/AAAAAAAAAAFpBAAAGAEAAPf/lvBVgOA/i/E8lD4P4z8AAKY+TgAAAAAAAAABagQAABgBAABCT5p7hXngP4vxPJQ+D+M/AACkPk4AAAAAAAAAAWsEAAAYAQAAjZ6dBrVy4D+DTpny2hHjPwAApD5eAAAAAAAAAAFsBAAAGAEAAGXQdtPBauA/eav1UHcU4z8AAKg+XgAAAAAAAAABbQQAABgBAABVx/sjiWDgP1/CCmxMHOM/AACsPm4AAAAAAAAAAW4EAAAYAQAARr6AdFBW4D8xk9hDWinjPwAAsD5uAAAAAAAAAAFvBAAAGAEAAKvSL4M6TeA/9R1f2KA74z8AALY+fQAAAAAAAAABcAQAABgBAACCBAlQR0XgP60FQsuDUOM/AAC8Pn0AAAAAAAAAAXEEAAAYAQAAQHE2mZk/4D9Tp916n2rjPwAAxD6NAAAAAAAAAAFyBAAAGAEAAOcYuF4xPOA/8aXViFeH4z8AAMY+jQAAAAAAAAABcwQAABgBAAB0+42gDjvgP5GkzZYPpOM/AADKPpwAAAAAAAAAAXQEAAAYAQAA5xi4XjE84D8to8Wkx8DjPwAAzD6cAAAAAAAAAAF1BAAAGAEAAEBxNpmZP+A/54qol6rV4z8AAM4+rAAAAAAAAAABdgQAABgBAAAP596RJETgP59yi4qN6uM/AADQPqwAAAAAAAAAAXcEAAAYAQAAOLUFxRdM4D995vwD//TjPwAA0j6sAAAAAAAAAAF4BAAAGAEAAO1lAjroUuA/Y/0RH9T84z8AANI+vAAAAAAAAAABeQQAABgBAAChFv+uuFngP2P9ER/U/OM/AADUPrwAAAAAAAAAAXoEAAAYAQAAyeQl4qth4D+FiaClYvLjPwAA1D7LAAAAAAAAAAF7BAAAGAEAAGXQdtPBauA/u1t2b7ji4z8AANY+ywAAAAAAAAABfAQAABgBAAABvMfE13PgPwN0k3zVzeM/AADWPtsAAAAAAAAAAX0EAAAYAQAAnKcYtu184D9JjLCJ8rjjPwAA2D7bAAAAAAAAAAF+BAAAGAEAAMR1P+nghOA/mUdxOHOh4z8AANg+6wAAAAAAAAABfwQAABgBAAB5JjxesYvgP+sCMufzieM/AADYPusAAAAAAAAAAYAEAAAYAQAAu7kOFV+R4D85vvKVdHLjPwAA2D76AAAAAAAAAAGBBAAAGAEAABUSjU/HlOA/gdYPo5Fd4z8AANo++gAAAAAAAAABggQAABgBAABvaguKL5jgP71LiQ5LS+M/AADcPgoBAAAAAAAAAYMEAAAYAQAAVqVfBnWa4D/j1xeV2UDjPwAA3j4KAQAAAAAAAAGEBAAAGAEAAD3gs4K6nOA//8ACegQ54z8AAOA+GQEAAAAAAAABhQQAABgBAACw/d1A3Z3gPwlkphtoNuM/AADiPhkBAAAAAAAAAYYEAAAYAQAAIxsI//+e4D/1HV/YoDvjPwAA5D4oAQAAAAAAAAGHBAAAGAEAAAtWXHtFoeA/x+4ssK5I4z8AAOY+KAEAAAAAAAABiAQAABgBAABlrtq1raTgP6dinikgU+M/AADmPigBAAAAAAAAAYkEAAAYAQAAwAZZ8BWo4D9vkMhfymLjPwAA5j44AQAAAAAAAAGKBAAAGAEAABpf1yp+q+A/Ob7ylXRy4z8AAOI+OAEAAAAAAAABiwQAABgBAADo1H8jCbDgP/tIeSq7hOM/AADePkcBAAAAAAAAAYwEAAAYAQAAtUooHJS04D+90/++AZfjPwAA1D5HAQAAAAAAAAGNBAAAGAEAAITA0BQfueA/f16GU0ip4z8AAMo+VwEAAAAAAAABjgQAABgBAABRNnkNqr3gPz/pDOiOu+M/AAC0PlcBAAAAAAAAAY8EAAAYAQAAH6whBjXC4D8LFzceOcvjPwAAnj5nAQAAAAAAAAGQBAAAGAEAAHkEoECdxeA/3ecE9kbY4z8AAII+ZwEAAAAAAAABkQQAABgBAABhP/S84sfgP9VEYVTj2uM/AABQPpUBAAAAAAAAAZIEAAAYAQAAGz07DWrl4D8Z52/78ATiPwAAUD4AAAAAAAAAAAGTBAAAGAEAAPNuFNp23eA/T7lFxUb14T8AAJw+DwAAAAAAAAABlAQAABgBAAAMNMBdMdvgPz9z/oF/+uE/AAB0Pg8AAAAAAAAAAZUEAAAYAQAAf1HqG1Tc4D8tLbc+uP/hPwAAwj4fAAAAAAAAAAGWBAAAGAEAAH9R6htU3OA/B6EouCkK4j8AAMA+HwAAAAAAAAABlwQAABgBAAB/UeobVNzgP8srr0xwHOI/AADAPi4AAAAAAAAAAZgEAAAYAQAA824U2nbd4D9V5F8XYT7iPwAAwD4uAAAAAAAAAAGZBAAAGAEAANqpaFa83+A/x7Ml/SZo4j8AAMI+PgAAAAAAAAABmgQAABgBAABNx5IU3+DgPyc9pJ8ll+I/AADEPj4AAAAAAAAAAZsEAAAYAQAATceSFN/g4D9/I3+gwMjiPwAAxj4+AAAAAAAAAAGcBAAAGAEAAMHkvNIB4uA/wcMSXpT/4j8AAMg+TgAAAAAAAAABnQQAABgBAADB5LzSAeLgP//AAnoEOeM/AADMPk4AAAAAAAAAAZ4EAAAYAQAAweS80gHi4D85vvKVdHLjPwAAzj5dAAAAAAAAAAGfBAAAGAEAADMC55Ak4+A/kaTNlg+k4z8AANI+XQAAAAAAAAABoAQAABgBAACnHxFPR+TgP+eKqJeq1eM/AADQPm0AAAAAAAAAAaEEAAAYAQAAMwLnkCTj4D9ZWm59cP/jPwAA0D5tAAAAAAAAAAGiBAAAGAEAADMC55Ak4+A/5RIfSGEh5D8AAMg+fQAAAAAAAAABowQAABgBAAAzAueQJOPgP4u0uvd8O+Q/AADAPn0AAAAAAAAAAaQEAAAYAQAAMwLnkCTj4D9DnJ3qX1DkPwAAqj6MAAAAAAAAAAGlBAAAGAEAADMC55Ak4+A/IRAPZNFa5D8AAJY+jAAAAAAAAAABpgQAABgBAAAbPTsNauXgPz35+Uj8UuQ/AAB0PqsAAAAAAAAAAacEAAAYAQAAAniPia/n4D+FERdWGT7kPwAAQD6rAAAAAAAAAAGoBAAAGAEAAONlmSo+0+A/MZPYQ1op4z8AADw+AAAAAAAAAAABqQQAABgBAACh0sZzkM3gP1/CCmxMHOM/AACMPhAAAAAAAAAAAaoEAAAYAQAA/CpFrvjQ4D95q/VQdxTjPwAAZD4QAAAAAAAAAAGrBAAAGAEAAFaDw+hg1OA/g06Z8toR4z8AALY+HwAAAAAAAAABrAQAABgBAAAMNMBdMdvgP4NOmfLaEeM/AACuPh8AAAAAAAAAAa0EAAAYAQAAMwLnkCTj4D+DTpny2hHjPwAApj4vAAAAAAAAAAGuBAAAGAEAAM/tN4I67OA/g06Z8toR4z8AAJI+LwAAAAAAAAABrwQAABgBAABSFN3vlffgP4NOmfLaEeM/AACAPj4AAAAAAAAAAbAEAAAYAQAAYR1Yn84B4T+DTpny2hHjPwAAbD4+AAAAAAAAAAGxBAAAGAEAAHEm004HDOE/eav1UHcU4z8AAFw+YgAAAAAAAAABsgQAABgBAAADNFdOh1vhP/Gl1YhXh+M/AAAwPgAAAAAAAAAAAbMEAAAYAQAA6m6rysxd4T/rAjLn84njPwAAhD4PAAAAAAAAAAG0BAAAGAEAAEPHKQU1YeE/4V+ORZCM4z8AAHQ+DwAAAAAAAAABtQQAABgBAAArAn6BemPhP+sCMufzieM/AADAPh8AAAAAAAAAAbYEAAAYAQAAET3S/b9l4T/xpdWIV4fjPwAAwD4fAAAAAAAAAAG3BAAAGAEAAG2VUDgoaeE/+0h5KruE4z8AAMI+LgAAAAAAAAABuAQAABgBAADG7c5ykGzhPxcyZA/mfOM/AADGPi4AAAAAAAAAAbkEAAAYAQAAk2N3axtx4T85vvKVdHLjPwAAzD4+AAAAAAAAAAG6BAAAGAEAAO+79aWDdOE/Ze0kvmZl4z8AAMo+PgAAAAAAAAABuwQAABgBAABJFHTg63fhP60FQsuDUOM/AADKPk4AAAAAAAAAAbwEAAAYAQAApGzyGlR74T/rers2PT7jPwAAzD5OAAAAAAAAAAG9BAAAGAEAAIqnRpeZfeE/MZPYQ1op4z8AANA+TgAAAAAAAAABvgQAABgBAAD/xHBVvH7hP3MIUq8TF+M/AADSPl0AAAAAAAAAAb8EAAAYAQAA/8RwVbx+4T+3IG+8MALjPwAA1j5dAAAAAAAAAAHABAAAGAEAAIqnRpeZfeE/95XoJ+rv4j8AANY+bQAAAAAAAAABwQQAABgBAAAxT8hcMXrhPzuuBTUH2+I/AADYPm0AAAAAAAAAAcIEAAAYAQAAY9kfZKZ14T9t3Tdd+c3iPwAA2j59AAAAAAAAAAHDBAAAGAEAACFGTa34b+E/kWnG44fD4j8AANw+fQAAAAAAAAABxAQAABgBAABtlVA4KGnhP5sMaoXrwOI/AADePowAAAAAAAAAAcUEAAAYAQAAueRTw1di4T+HxiJCJMbiPwAA4D6MAAAAAAAAAAHGBAAAGAEAAAM0V06HW+E/bd03XfnN4j8AAOI+nAAAAAAAAAABxwQAABgBAABOg1rZtlThPzuuBTUH2+I/AADkPpwAAAAAAAAAAcgEAAAYAQAAmdJdZOZN4T8L3C9rseriPwAA5D6rAAAAAAAAAAHJBAAAGAEAAOQhYe8VR+E/tyBvvDAC4z8AAOY+qwAAAAAAAAABygQAABgBAACjjo44aEHhP1/CCmxMHOM/AADmPrsAAAAAAAAAAcsEAAAYAQAASDYQ/v894T8TB0q9yzPjPwAA6D67AAAAAAAAAAHMBAAAGAEAAGL7u4G6O+E/tajlbOdN4z8AAOg+ywAAAAAAAAABzQQAABgBAABi+7uBujvhP1On3XqfauM/AADoPssAAAAAAAAAAc4EAAAYAQAASDYQ/v894T/7SHkqu4TjPwAA5j7LAAAAAAAAAAHPBAAAGAEAABesuPaKQuE/qY24ezqc4z8AAOY+2gAAAAAAAAAB0AQAABgBAABYP4utOEjhP1vS98y5s+M/AADgPtoAAAAAAAAAAdEEAAAYAQAADPCHIglP4T8dXX5hAMbjPwAA2j7qAAAAAAAAAAHSBAAAGAEAAKjb2BMfWOE/54qol6rV4z8AANQ+6gAAAAAAAAAB0wQAABgBAABDxykFNWHhP8uhvbJ/3eM/AADOPvoAAAAAAAAAAdQEAAAYAQAA4LJ69kpq4T/F/hkRHODjPwAAxD76AAAAAAAAAAHVBAAAGAEAAHyey+dgc+E/xf4ZERzg4z8AALw+CQEAAAAAAAAB1gQAABgBAAAXihzZdnzhP9VEYVTj2uM/AACyPgkBAAAAAAAAAdcEAAAYAQAAs3VtyoyF4T/xLUw5DtPjPwAAqD4ZAQAAAAAAAAHYBAAAGAEAANpDlP1/jeE/Fbrav5zI4z8AAKI+GQEAAAAAAAAB2QQAABgBAAAEErswc5XhPzVGaUYrvuM/AACePigBAAAAAAAAAdoEAAAYAQAAuMK3pUOc4T9b0vfMubPjPwAAmD4oAQAAAAAAAAHbBAAAGAEAAPpVilzxoeE/d7viseSr4z8AAJQ+OAEAAAAAAAAB3AQAABgBAABTrgiXWaXhP5GkzZYPpOM/AACSPjgBAAAAAAAAAd0EAAAYAQAAISSxj+Sp4T+pjbh7OpzjPwAAkD5IAQAAAAAAAAHeBAAAGAEAAHx8L8pMreE/vdP/vgGX4z8AAJA+SAEAAAAAAAAB3wQAABgBAABjt4NGkq/hP88ZRwLJkeM/AACSPlcBAAAAAAAAAeAEAAAYAQAAS/LXwtex4T/PGUcCyZHjPwAAlD5XAQAAAAAAAAHhBAAAGAEAAL0PAoH6suE/xXajYGWU4z8AAJg+ZwEAAAAAAAAB4gQAABgBAACjSlb9P7XhP7MwXB2emeM/AACaPmcBAAAAAAAAAeMEAAAYAQAAF2iAu2K24T+RpM2WD6TjPwAAnj53AQAAAAAAAAHkBAAAGAEAAP+i1DeouOE/Y3Wbbh2x4z8AAKI+dwEAAAAAAAAB5QQAABgBAADl3Si07brhPy2jxaTHwOM/AACmPoYBAAAAAAAAAeYEAAAYAQAAWPtSchC84T/50O/acdDjPwAArD6GAQAAAAAAAAHnBAAAGAEAAFj7UnIQvOE/u1t2b7ji4z8AALI+lgEAAAAAAAAB6AQAABgBAADNGH0wM73hP5XP5+gp7eM/AAC4PpYBAAAAAAAAAekEAAAYAQAAzRh9MDO94T9zQ1lim/fjPwAAwD6lAQAAAAAAAAHqBAAAGAEAAM0YfTAzveE/WVpufXD/4z8AAMg+pQEAAAAAAAAB6wQAABgBAADNGH0wM73hPz1xg5hFB+Q/AADSPrUBAAAAAAAAAewEAAAYAQAAWPtSchC84T89cYOYRQfkPwAA2j61AQAAAAAAAAHtBAAAGAEAAFj7UnIQvOE/WVpufXD/4z8AAOI+xQEAAAAAAAAB7gQAABgBAABY+1JyELzhP48sREfG7+M/AADoPsUBAAAAAAAAAe8EAAAYAQAAtFPRrHi/4T/VRGFU49rjPwAA7j7FAQAAAAAAAAHwBAAAGAEAAA6sT+fgwuE/JQAiA2TD4z8AAPA+1AEAAAAAAAAB8QQAABgBAADcIfjfa8fhP39ehlNIqeM/AADyPtQBAAAAAAAAAfIEAAAYAQAAktL0VDzO4T/rAjLn84njPwAA8j7pAQAAAAAAAAHzBAAAGAEAAC2+RUZS1+E/U6fdep9q4z8AAPQ+6QEAAAAAAAAB9AQAABgBAACv5OqzreLhP8fuLLCuSOM/AAD0PvkBAAAAAAAAAfUEAAAYAQAAjGMOXHHx4T8r8DSi9ivjPwAA9D75AQAAAAAAAAH2BAAAGAEAAN3/W8JXAeI/i/E8lD4P4z8AAPA+CAIAAAAAAAAB9wQAABgBAAChudPmYBLiP+NPoeQi9eI/AADuPggCAAAAAAAAAfgEAAAYAQAAZHNLC2oj4j85C2KTo93iPwAA4D4YAgAAAAAAAAH5BAAAGAEAAJxK7e2VNeI/dYDb/lzL4j8AANQ+GAIAAAAAAAAB+gQAABgBAABfBGUSn0biP7P1VGoWueI/AAC2PicCAAAAAAAAAfsEAAAYAQAAJL7cNqhX4j8V91xcXpziPwAAmD4nAgAAAAAAAAH8BAAAGAEAAESn/htJgOU/hPq1DaR3zj8AAOg9AAAAAAAAAAAB/QQAABgBAABebKqfA37lP4T6tQ2kd84/AAAsPhAAAAAAAAAAAf4EAAAYAQAAXmyqnwN+5T+shkSUMm3OPwAAND4QAAAAAAAAAAH/BAAAGAEAAF5sqp8DfuU/rIZElDJtzj8AAHQ+IAAAAAAAAAABAAUAABgBAABebKqfA37lP2RuJ4cVgs4/AAB8PiAAAAAAAAAAAQEFAAAYAQAAXmyqnwN+5T8cVgp6+JbOPwAAhD4gAAAAAAAAAAECBQAAGAEAAF5sqp8DfuU/rLFe5ky2zj8AAIo+LwAAAAAAAAABAwUAABgBAABebKqfA37lP0wNs1Kh1c4/AACSPi8AAAAAAAAAAQQFAAAYAQAAXmyqnwN+5T/caAe/9fTOPwAAkD4/AAAAAAAAAAEFBQAAGAEAAF5sqp8DfuU/TDjNpLsezz8AAJA+PwAAAAAAAAABBgUAABgBAABebKqfA37lP5x7BATzUs8/AACUPk4AAAAAAAAAAQcFAAAYAQAAXmyqnwN+5T+cph5WDZzPPwAAmj5OAAAAAAAAAAEIBQAAGAEAAF5sqp8DfuU/npZGCj4C0D8AAJ4+XgAAAAAAAAABCQUAABgBAADrToDh4HzlP7IHqJ8fRtA/AACiPl4AAAAAAAAAAQoFAAAYAQAA606A4eB85T+apjNrq5nQPwAApD5uAAAAAAAAAAELBQAAGAEAAOtOgOHgfOU/Ni2iKRoC0T8AAKY+bgAAAAAAAAABDAUAABgBAADrToDh4HzlP2oPZVTdidE/AACoPn0AAAAAAAAAAQ0FAAAYAQAAXmyqnwN+5T9+q+A72RbSPwAAqj6NAAAAAAAAAAEOBQAAGAEAANGJ1F0mf+U/ervNnEau0j8AAKw+jQAAAAAAAAABDwUAABgBAABEp/4bSYDlP2aFc7rsStM/AACuPo0AAAAAAAAAARAFAAAYAQAAuMQo2muB5T8+CdKUy+zTPwAAsD6NAAAAAAAAAAERBQAAGAEAACviUpiOguU/9gCi6BuZ1D8AALI+nQAAAAAAAAABEgUAABgBAACg/3xWsYPlP4Zs47XdT9U/AAC0Pp0AAAAAAAAAARMFAAAYAQAAoP98VrGD5T/+kd0/2AvWPwAAuD6sAAAAAAAAAAEUBQAAGAEAAKD/fFaxg+U/WitJQ0TS1j8AALw+rAAAAAAAAAABFQUAABgBAAASHacU1ITlP37y3nxaqNc/AADCPrwAAAAAAAAAARYFAAAYAQAAEh2nFNSE5T9q557sGo7YPwAAxj68AAAAAAAAAAEXBQAAGAEAAIY60dL2heU/FsRBT76I2T8AAMo+ywAAAAAAAAABGAUAABgBAACGOtHS9oXlP3KIx6REmNo/AADOPssAAAAAAAAAARkFAAAYAQAAhjrR0vaF5T+ywL5zPLLbPwAA0j7bAAAAAAAAAAEaBQAAGAEAABIdpxTUhOU/EoVEycLB3D8AANQ+2wAAAAAAAAABGwUAABgBAAASHacU1ITlP4aPEWIQzN0/AADWPusAAAAAAAAAARwFAAAYAQAAEh2nFNSE5T8ybLTEs8bePwAA2D7rAAAAAAAAAAEdBQAAGAEAABIdpxTUhOU/5o6eah683z8AANo++gAAAAAAAAABHgUAABgBAAASHacU1ITlP/Xk0g5TTuA/AADcPvoAAAAAAAAAAR8FAAAYAQAAoP98VrGD5T93glbolr7gPwAA4D4KAQAAAAAAAAEgBQAAGAEAACviUpiOguU/73w2IHcx4T8AAOI+CgEAAAAAAAABIQUAABgBAABEp/4bSYDlP20auvm6oeE/AADkPhoBAAAAAAAAASIFAAAYAQAA606A4eB85T///YQWxgziPwAA5j4aAQAAAAAAAAEjBQAAGAEAAB3Z1+hVeOU/bVXBrEKC4j8AAOg+KQEAAAAAAAABJAUAABgBAADCgFmu7XTlP81mtv/3/OI/AADoPikBAAAAAAAAASUFAAAYAQAAaCjbc4Vx5T8neKtSrXfjPwAA6D45AQAAAAAAAAEmBQAAGAEAAA3QXDkdbuU/hYmgpWLy4z8AAOg+OQEAAAAAAAABJwUAABgBAAAnlQi912vlP9FUTrVQcuQ/AADoPkgBAAAAAAAAASgFAAAYAQAAs3fe/rRq5T8vZkMIBu3kPwAA6D5IAQAAAAAAAAEpBQAAGAEAALN33v60auU/kxrc/B5l5T8AAOg+WAEAAAAAAAABKgUAABgBAAAnlQi912vlPx1bA3jG0uU/AADoPlgBAAAAAAAAASsFAAAYAQAADdBcOR1u5T+f+IZRCkPmPwAA6j5oAQAAAAAAAAEsBQAAGAEAAGgo23OFceU/ScU8U0Cm5j8AAOo+aAEAAAAAAAABLQUAABgBAADCgFmu7XTlP/HuTrMSDOc/AADqPmgBAAAAAAAAAS4FAAAYAQAAj/YBp3h55T+Jdb1xgXTnPwAA6j53AQAAAAAAAAEvBQAAGAEAANGJ1F0mf+U/QeUWFRvV5z8AAOw+dwEAAAAAAAABMAUAABgBAAASHacU1ITlP++xzBZROOg/AADsPpcBAAAAAAAAATEFAAAYAQAA4JJPDV+J5T+hISa66pjoPwAA7j6XAQAAAAAAAAEyBQAAGAEAACImIsQMj+U/9493azwW6T8AAO4+pgEAAAAAAAABMwUAABgBAADwm8q8l5PlP5MW5imrfuk/AADwPqYBAAAAAAAAATQFAAAYAQAAvRFztSKY5T9jbyqyb9fpPwAA8D62AQAAAAAAAAE1BQAAGAEAAIuHG66tnOU/T7FZH18o6j8AAPI+tgEAAAAAAAABNgUAABgBAADm35noFaDlP19/FxPdbuo/AAD0PsUBAAAAAAAAATcFAAAYAQAAQDgYI36j5T+ZfAcvTajqPwAA9j7FAQAAAAAAAAE4BQAAGAEAAJqQll3mpuU/578+joTc6j8AAPY+1QEAAAAAAAABOQUAABgBAACBy+rZK6nlP0/sYNLmCOs/AAD4PtUBAAAAAAAAAToFAAAYAQAA2yNpFJSs5T/JXspZEDDrPwAA+j7lAQAAAAAAAAE7BQAAGAEAAMJevZDZruU/cQBmCSxK6z8AAPw+5QEAAAAAAAABPAUAABgBAAA2fOdO/K/lPw3/XRfkZus/AAD8PvQBAAAAAAAAAT0FAAAYAQAAqZkRDR+x5T/J5kAKx3vrPwAA/j70AQAAAAAAAAE+BQAAGAEAAB23O8tBsuU/o1qygziG6z8AAP4+9AEAAAAAAAABPwUAABgBAACR1GWJZLPlP3crgFtGk+s/AAD+PgQCAAAAAAAAAUAFAAAYAQAAkdRliWSz5T9n5TgYf5jrPwAA/j4EAgAAAAAAAAFBBQAAGAEAAJHUZYlks+U/Z+U4GH+Y6z8AAAA/FAIAAAAAAAABQgUAABgBAACR1GWJZLPlP2flOBh/mOs/AAAAPxQCAAAAAAAAAUMFAAAYAQAAkdRliWSz5T9n5TgYf5jrPwAAAD8jAgAAAAAAAAFEBQAAGAEAAJHUZYlks+U/dyuAW0aT6z8AAAA/IwIAAAAAAAABRQUAABgBAACR1GWJZLPlP5MUa0Bxi+s/AAAAPzMCAAAAAAAAAUYFAAAYAQAAkdRliWSz5T+t/VUlnIPrPwAAAT8zAgAAAAAAAAFHBQAAGAEAAJHUZYlks+U/v0OdaGN+6z8AAAI/QgIAAAAAAAABSAUAABgBAACR1GWJZLPlP9ssiE2Odus/AAACP0ICAAAAAAAAAUkFAAAYAQAABPKPR4e05T/9uBbUHGzrPwAAAj9SAgAAAAAAAAFKBQAAGAEAAHgPugWqteU/KehI/A5f6z8AAAI/UgIAAAAAAAABSwUAABgBAABeSg6C77flP3EAZgksSus/AAACP2ICAAAAAAAAAUwFAAAYAQAARoVi/jS65T+n0jvTgTrrPwAAAj9iAgAAAAAAAAFNBQAAGAEAABP7Cve/vuU/7+pY4J4l6z8AAAM/cQIAAAAAAAABTgUAABgBAADicLPvSsPlPz2mGY8fDus/AAACP3ECAAAAAAAAAU8FAAAYAQAAr+Zb6NXH5T+FvjacPPnqPwAAAj+BAgAAAAAAAAFQBQAAGAEAAPB5Lp+DzeU/13n3Sr3h6j8AAAI/gQIAAAAAAAABUQUAABgBAAAyDQFWMdPlPwOpKXOv1Oo/AAADP5ECAAAAAAAAAVIFAAAYAQAAdKDTDN/Y5T83e/88BcXqPwAAAz+RAgAAAAAAAAFTBQAAGAEAAEEWfAVq3eU/WweOw5O66j8AAAM/oAIAAAAAAAABVAUAABgBAACbbvo/0uDlP4GTHEoisOo/AAADP6ACAAAAAAAAAVUFAAAYAQAA9sZ4ejrk5T+lH6vQsKXqPwAABD+wAgAAAAAAAAFWBQAAGAEAAE8f97Si5+U/s2XyE3ig6j8AAAU/sAIAAAAAAAABVwUAABgBAAA3Wksx6OnlP8WrOVc/m+o/AAAGP78CAAAAAAAAAVgFAAAYAQAAN1pLMejp5T/rN8jdzZDqPwAABz+/AgAAAAAAAAFZBQAAGAEAADdaSzHo6eU/6zfI3c2Q6j8AAAk/zwIAAAAAAAABWgUAABgBAADEPCFzxejlPwchs8L4iOo/AAAKP88CAAAAAAAAAVsFAAAYAQAATx/3tKLn5T8RxFZkXIbqPwAADD/fAgAAAAAAAAFcBQAAGAEAANwBzfZ/5uU/J61BSYd+6j8AAA0/3wIAAAAAAAABXQUAABgBAABp5KI4XeXlPzvziIxOeeo/AAAPP+4CAAAAAAAAAV4FAAAYAQAAgqlOvBfj5T9ffxcT3W7qPwAAED/uAgAAAAAAAAFfBQAAGAEAAJtu+j/S4OU/gwummWtk6j8AABE//gIAAAAAAAABYAUAABgBAABBFnwFat3lP7nde2PBVOo/AAARP/4CAAAAAAAAAWEFAAAYAQAA5739ygHa5T//9Zhw3j/qPwAAEj/+AgAAAAAAAAFiBQAAGAEAAIxlf5CZ1uU/V1T9wMIl6j8AABI/DgMAAAAAAAABYwUAABgBAAAyDQFWMdPlP9U+8Jc1Aeo/AAATPw4DAAAAAAAAAWQFAAAYAQAA1rSCG8nP5T9bzIYQDNrpPwAAFD8dAwAAAAAAAAFlBQAAGAEAAPB5Lp+DzeU/+0IIbg2r6T8AABU/HQMAAAAAAAABZgUAABgBAAAJP9oiPsvlP63/0A7Wduk/AAAWPy0DAAAAAAAAAWcFAAAYAQAAIwSGpvjI5T95pYSUyTrpPwAAFz8tAwAAAAAAAAFoBQAAGAEAADvJMSqzxuU/WZF/XYT56D8AABc/PAMAAAAAAAABaQUAABgBAADicLPvSsPlPz8gHsiiteg/AAAYPzwDAAAAAAAAAWoFAAAYAQAA+zVfcwXB5T899QN2iGzoPwAAGD9MAwAAAAAAAAFrBQAAGAEAAJ/d4DidveU/PW2NxdEg6D8AABg/TAMAAAAAAAABbAUAABgBAABGhWL+NLrlP0HlFhUb1ec/AAAYP1wDAAAAAAAAAW0FAAAYAQAA6yzkw8y25T9Vo+enK4TnPwAAGT9cAwAAAAAAAAFuBQAAGAEAAJHUZYlks+U/aWG4Ojwz5z8AABk/awMAAAAAAAABbwUAABgBAAA2fOdO/K/lP3N85Svp5OY/AAAaP2sDAAAAAAAAAXAFAAAYAQAA2yNpFJSs5T+bgP0BwY7mPwAAGz97AwAAAAAAAAFxBQAAGAEAAIHL6tkrqeU/p5sq821A5j8AABw/ewMAAAAAAAABcgUAABgBAAAnc2yfw6XlP8X8nifi7OU/AAAcP3sDAAAAAAAAAXMFAAAYAQAAQDgYI36j5T/Xum+68pvlPwAAHT+LAwAAAAAAAAF0BQAAGAEAAM0a7mRbouU/8xvk7mZI5T8AAB0/iwMAAAAAAAABdQUAABgBAABY/cOmOKHlPxkg/MQ+8uQ/AAAdP5oDAAAAAAAAAXYFAAAYAQAA5t+Z6BWg5T8v3sxXT6HkPwAAHT+aAwAAAAAAAAF3BQAAGAEAAP+kRWzQneU/V+LkLSdL5D8AAB4/qgMAAAAAAAABeAUAABgBAAAYavHvipvlP33m/AP/9OM/AAAdP6oDAAAAAAAAAXkFAAAYAQAAMS+dc0WZ5T+h6hTa1p7jPwAAHT+5AwAAAAAAAAF6BQAAGAEAAL0Rc7UimOU/x+4ssK5I4z8AAB0/uQMAAAAAAAABewUAABgBAABK9Ej3/5blP+3yRIaG8uI/AAAdP8kDAAAAAAAAAXwFAAAYAQAASvRI9/+W5T/7DXJ3M6TiPwAAHD/JAwAAAAAAAAF9BQAAGAEAAEr0SPf/luU/D8xCCkRT4j8AABw/2QMAAAAAAAABfgUAABgBAABK9Ej3/5blPxFEzFmNB+I/AAAcP9kDAAAAAAAAAX8FAAAYAQAASvRI9/+W5T8VvFWp1rvhPwAAHD/oAwAAAAAAAAGABQAAGAEAAL0Rc7UimOU/DZE7V7xy4T8AABw/6AMAAAAAAAABgQUAABgBAAAxL51zRZnlPxesaEhpJOE/AAAcP/gDAAAAAAAAAYIFAAAYAQAApUzHMWia5T8J3qpU693gPwAAGz/4AwAAAAAAAAGDBQAAGAEAAKVMxzFomuU/+w/tYG2X4D8AABs/CAQAAAAAAAABhAUAABgBAAClTMcxaJrlP+tBL23vUOA/AAAbPwgEAAAAAAAAAYUFAAAYAQAApUzHMWia5T/T0M3XDQ3gPwAAGz8XBAAAAAAAAAGGBQAAGAEAAKVMxzFomuU/XnmRQZGX3z8AABs/FwQAAAAAAAABhwUAABgBAACLhxuurZzlPyJRh9MGFd8/AAAbPycEAAAAAAAAAYgFAAAYAQAA/6RFbNCd5T/ybsSoQ43ePwAAGz8nBAAAAAAAAAGJBQAAGAEAAObfmegVoOU/qka6OrkK3j8AABs/NgQAAAAAAAABigUAABgBAADNGu5kW6LlP1rYaIlnjd0/AAAbPzYEAAAAAAAAAYsFAAAYAQAAQDgYI36j5T8q9qVepAXdPwAAGz9GBAAAAAAAAAGMBQAAGAEAALRVQuGgpOU/6s2b8BmD3D8AABo/RgQAAAAAAAABjQUAABgBAAAnc2yfw6XlP5JfSj/IBdw/AAAaP1YEAAAAAAAAAY4FAAAYAQAAmpCWXeam5T8+8fiNdojbPwAAGj9WBAAAAAAAAAGPBQAAGAEAAJqQll3mpuU/2jxgmV0Q2z8AABo/ZQQAAAAAAAABkAUAABgBAACakJZd5qblP5YUVivTjdo/AAAaP2UEAAAAAAAAAZEFAAAYAQAAmpCWXeam5T8iGnbz8hraPwAAGj91BAAAAAAAAAGSBQAAGAEAACdzbJ/DpeU/zqskQqGd2T8AABk/dQQAAAAAAAABkwUAABgBAAC0VULhoKTlP3o905BPINk/AAAZP3UEAAAAAAAAAZQFAAAYAQAAtFVC4aCk5T8iz4Hf/aLYPwAAGT+FBAAAAAAAAAGVBQAAGAEAALRVQuGgpOU/4qZ3cXMg2D8AABk/hQQAAAAAAAABlgUAABgBAAC0VULhoKTlP4o4JsAho9c/AAAZP5QEAAAAAAAAAZcFAAAYAQAAtFVC4aCk5T9KEBxSlyDXPwAAGT+UBAAAAAAAAAGYBQAAGAEAALRVQuGgpOU/6luDXX6o1j8AABg/pAQAAAAAAAABmQUAABgBAAC0VULhoKTlP5LtMawsK9Y/AAAYP6QEAAAAAAAAAZoFAAAYAQAAtFVC4aCk5T8e81F0TLjVPwAAGD+zBAAAAAAAAAGbBQAAGAEAALRVQuGgpOU/qvhxPGxF1T8AABg/swQAAAAAAAABnAUAABgBAAC0VULhoKTlPy7+kQSM0tQ/AAAXP8MEAAAAAAAAAZ0FAAAYAQAAtFVC4aCk5T+mvWqJ5GTUPwAAFj/DBAAAAAAAAAGeBQAAGAEAALRVQuGgpOU/Cjf8ynX80z8AABU/0wQAAAAAAAABnwUAABgBAAAnc2yfw6XlPzbet0Kxo9M/AAAVP9MEAAAAAAAAAaAFAAAYAQAAmpCWXeam5T9WPyx3JVDTPwAAFD/iBAAAAAAAAAGhBQAAGAEAAA2uwBsJqOU/bqCgq5n80j8AABM/4gQAAAAAAAABogUAABgBAAD16BSYTqrlP2p1hll/s9I/AAARP/IEAAAAAAAAAaMFAAAYAQAAaQY/VnGr5T9SBCXEnW/SPwAAED/yBAAAAAAAAAGkBQAAGAEAANsjaRSUrOU/Kk186/Qw0j8AAA8/8gQAAAAAAAABpQUAABgBAABPQZPStq3lP8rD/Uj2AdI/AAAOPxEFAAAAAAAAAaYFAAAYAQAAwl69kNmu5T9mOn+m99LRPwAADT8RBQAAAAAAAAGnBQAAGAEAADZ85078r+U//mq5wDGp0T8AAAw/EQUAAAAAAAABqAUAABgBAACpmRENH7HlP4ab89prf9E/AAALPxEFAAAAAAAAAakFAAAYAQAAHbc7y0Gy5T/uP59uF2DRPwAACj8hBQAAAAAAAAGqBQAAGAEAAB23O8tBsuU/YuRKAsNA0T8AAAo/IQUAAAAAAAABqwUAABgBAAAdtzvLQbLlP6L8Zw/gK9E/AAAKPzAFAAAAAAAAAawFAAAYAQAAHbc7y0Gy5T/uFIUc/RbRPwAACT8wBQAAAAAAAAGtBQAAGAEAAJHUZYlks+U/EqETo4sM0T8AAAg/QAUAAAAAAAABrgUAABgBAACR1GWJZLPlPzYtoikaAtE/AAAHP0AFAAAAAAAAAa8FAAAYAQAABPKPR4e05T9auTCwqPfQPwAABz9QBQAAAAAAAAGwBQAAGAEAAATyj0eHtOU/WrkwsKj30D8AAAY/UAUAAAAAAAABsQUAABgBAAAE8o9Hh7TlP1q5MLCo99A/AAAGP18FAAAAAAAAAbIFAAAYAQAABPKPR4e05T9auTCwqPfQPwAABj9fBQAAAAAAAAGzBQAAGAEAAATyj0eHtOU/WrkwsKj30D8AAAY/bwUAAAAAAAABtAUAABgBAAAE8o9Hh7TlP35FvzY37dA/AAAGP28FAAAAAAAAAbUFAAAYAQAABPKPR4e05T9+Rb82N+3QPwAABj9/BQAAAAAAAAG2BQAAGAEAAJHUZYlks+U/hosGev7n0D8AAAY/fwUAAAAAAAABtwUAABgBAAAdtzvLQbLlP5rRTb3F4tA/AAAHP44FAAAAAAAAAbgFAAAYAQAANnznTvyv5T/CXdxDVNjQPwAABz+OBQAAAAAAAAG5BQAAGAEAANsjaRSUrOU/6ulqyuLN0D8AAAg/ngUAAAAAAAABugUAABgBAACakJZd5qblPw52+VBxw9A/AAAIP54FAAAAAAAAAbsFAAAYAQAAWP3Dpjih5T8uAojX/7jQPwAACT+tBQAAAAAAAAG8BQAAGAEAAKVMxzFomuU/ZtRdoVWp0D8AAAk/rQUAAAAAAAABvQUAABgBAADwm8q8l5PlP5qmM2urmdA/AAAJP70FAAAAAAAAAb4FAAAYAQAAyM2jiaSL5T/OeAk1AYrQPwAACD+9BQAAAAAAAAG/BQAAGAEAABIdpxTUhOU/8gSYu49/0D8AAAg/zQUAAAAAAAABwAUAABgBAADRidRdJn/lPyrXbYXlb9A/AAAIP80FAAAAAAAAAcEFAAAYAQAAj/YBp3h55T9OY/wLdGXQPwAACT/cBQAAAAAAAAHCBQAAGAEAAMKAWa7tdOU/hjXS1clV0D8AAAg/3AUAAAAAAAABwwUAABgBAADbRQUyqHLlP7IHqJ8fRtA/AAAIP+wFAAAAAAAAAcQFAAAYAQAAaCjbc4Vx5T/q2X1pdTbQPwAABz/sBQAAAAAAAAHFBQAAGAEAANtFBTKocuU/NvKadpIh0D8AAAc//AUAAAAAAAABxgUAABgBAADCgFmu7XTlP3oKuIOvDNA/AAAHP/wFAAAAAAAAAccFAAAYAQAAj/YBp3h55T+ERaohme/PPwAABz8LBgAAAAAAAAHIBQAAGAEAAF5sqp8DfuU/FHbkO9PFzz8AAAY/CwYAAAAAAAAByQUAABgBAACg/3xWsYPlP3wakM9+ps8/AAAFPwsGAAAAAAAAAcoFAAAYAQAAbXUlTzyI5T/svjtjKofPPwAAAz8bBgAAAAAAAAHLBQAAGAEAADvrzUfHjOU/NNdYcEdyzz8AAAE/GwYAAAAAAAABzAUAABgBAAAIYXZAUpHlPzTXWHBHcs8/AADwPioGAAAAAAAAAc0FAAAYAQAAfX6g/nSS5T/svjtjKofPPwAA3j4qBgAAAAAAAAHOBQAAGAEAACBbXtHXYNg/Im1Wrc9f0z8AAAg+AAAAAAAAAAABzwUAABgBAACFbw3gwVfYP5pXSYRCO9M/AABMPhAAAAAAAAAAAdAFAAAYAQAAnjS5Y3xV2D/2ta3UJiHTPwAAUD4QAAAAAAAAAAHRBQAAGAEAAJ40uWN8Vdg/9rWt1CYh0z8AAI4+EAAAAAAAAAAB0gUAABgBAACeNLljfFXYP/a1rdQmIdM/AACQPiAAAAAAAAAAAdMFAAAYAQAAhW8N4MFX2D8aQjxbtRbTPwAAkj4gAAAAAAAAAAHUBQAAGAEAAIVvDeDBV9g/GkI8W7UW0z8AAJY+IAAAAAAAAAAB1QUAABgBAABU5bXYTFzYPzrOyuFDDNM/AACaPi8AAAAAAAAAAdYFAAAYAQAAOSAKVZJe2D9uoKCrmfzSPwAAmj4vAAAAAAAAAAHXBQAAGAEAADkgClWSXtg/liwvMijy0j8AAJo+PwAAAAAAAAAB2AUAABgBAAAgW17R12DYP4Lm5+5g99I/AACcPj8AAAAAAAAAAdkFAAAYAQAAIFte0ddg2D+C5ufuYPfSPwAAoD5PAAAAAAAAAAHaBQAAGAEAACBbXtHXYNg/ThQSJQsH0z8AAKI+TwAAAAAAAAAB2wUAABgBAAAHlrJNHWPYPwr89BfuG9M/AACmPl4AAAAAAAAAAdwFAAAYAQAA1gtbRqhn2D+aV0mEQjvTPwAApj5eAAAAAAAAAAHdBQAAGAEAAIq8V7t4btg/Im1Wrc9f0z8AAKg+bgAAAAAAAAAB3gUAABgBAAA+bVQwSXXYP5I8HJOVidM/AACoPm4AAAAAAAAAAd8FAAAYAQAA9R1RpRl82D+qrX0od83TPwAAqj59AAAAAAAAAAHgBQAAGAEAAJAJopYvhdg/wh7fvVgR1D8AAKo+fQAAAAAAAAAB4QUAABgBAAD6apuA0JLYP7oDssyrX9Q/AACsPo0AAAAAAAAAAeIFAAAYAQAAF32R30Gn2D92Fq8Rqb3UPwAArD6NAAAAAAAAAAHjBQAAGAEAAOs/hLODwtg/NimsVqYb1T8AAK4+nQAAAAAAAAAB5AUAABgBAAC9AneHxd3YP9avGhUVhNU/AACuPp0AAAAAAAAAAeUFAAAYAQAAkcVpWwf52D9mNonTg+zVPwAAsD6sAAAAAAAAAAHmBQAAGAEAAErDsKuOFtk/JkmGGIFK1j8AALI+rAAAAAAAAAAB5wUAABgBAAAehqN/0DHZP/qhyqBFo9Y/AAC0PrwAAAAAAAAAAegFAAAYAQAAI9PtWodI2T8CzeTyX+zWPwAAtj68AAAAAAAAAAHpBQAAGAEAAFmqjz2zWtk/Fj5GiEEw1z8AALg+zAAAAAAAAAAB6gUAABgBAACrRt2jmWrZP1I7NqSxadc/AAC6PswAAAAAAAAAAesFAAAYAQAALm2CEfV12T+uxLRGsJjXPwAAvD7bAAAAAAAAAAHsBQAAGAEAALCTJ39Qgdk/MtrBbz291z8AAMA+2wAAAAAAAAAB7QUAABgBAABNf3hwZorZP9p7XR9Z19c/AADEPusAAAAAAAAAAe4FAAAYAQAA/y915TaR2T+iqYdVA+fXPwAAyD7rAAAAAAAAAAHvBQAAGAEAANClHd7Bldk/kmNAEjzs1z8AAMw++gAAAAAAAAAB8AUAABgBAADQpR3ewZXZP7bvzpjK4dc/AADSPvoAAAAAAAAAAfEFAAAYAQAA0KUd3sGV2T/ae10fWdfXPwAA2D4KAQAAAAAAAAHyBQAAGAEAAOdqyWF8k9k/JpR6LHbC1z8AANw+CgEAAAAAAAAB8wUAABgBAAAzuszsq4zZP4o4JsAho9c/AADgPhoBAAAAAAAAAfQFAAAYAQAAfQnQd9uF2T8aaWDaW3nXPwAA4j4aAQAAAAAAAAH1BQAAGAEAAOIdf4bFfNk/qpma9JVP1z8AAOY+GgEAAAAAAAAB9gUAABgBAABJMi6Vr3PZP0oQHFKXINc/AADoPikBAAAAAAAAAfcFAAAYAQAA3dA0qw5m2T/K+g4pCvzWPwAA6j4pAQAAAAAAAAH4BQAAGAEAAI0050QoVtk/RuUBAH3X1j8AAOo+OQEAAAAAAAAB+QUAABgBAAA+mJneQUbZP8LP9NbvstY/AADsPjkBAAAAAAAAAfoFAAAYAQAA0jag9KA42T8udKBqm5PWPwAA7D5JAQAAAAAAAAH7BQAAGAEAAGjVpgoAK9k/itIEu3951j8AAOw+SQEAAAAAAAAB/AUAABgBAADmrgGdpB/ZP87qIcicZNY/AADsPlgBAAAAAAAAAf0FAAAYAQAAY4hcL0kU2T8CvfeR8lTWPwAA7D5YAQAAAAAAAAH+BQAAGAEAAMecCz4zC9k/Oo/NW0hF1j8AAOo+aAEAAAAAAAAB/wUAABgBAABFdmbQ1//YP14bXOLWOtY/AADqPmgBAAAAAAAAAQAGAAAYAQAAkcVpWwf52D9yYaMlnjXWPwAA6D53AQAAAAAAAAEBBgAAGAEAAMJPwWJ89Ng/hqfqaGUw1j8AAOg+dwEAAAAAAAABAgYAABgBAADbFG3mNvLYP4an6mhlMNY/AADmPocBAAAAAAAAAQMGAAAYAQAA2xRt5jby2D9eG1zi1jrWPwAA5j6HAQAAAAAAAAEEBgAAGAEAAMJPwWJ89Ng/JkmGGIFK1j8AAOQ+lwEAAAAAAAABBQYAABgBAACRxWlbB/nYP87qIcicZNY/AADiPpcBAAAAAAAAAQYGAAAYAQAARXZm0Nf/2D9SAC/xKYnWPwAA4j6mAQAAAAAAAAEHBgAAGAEAALDXX7p4Ddk/1hU8Gret1j8AAOI+pgEAAAAAAAABCAYAABgBAAAz/gQo1BjZP1orSUNE0tY/AADgPqYBAAAAAAAAAQkGAAAYAQAAtiSqlS8k2T/aQFZs0fbWPwAA4D62AQAAAAAAAAEKBgAAGAEAAB6Go3/QMdk/dpyq2CUW1z8AAOA+tgEAAAAAAAABCwYAABgBAABtIvHltkHZP+6xtwGzOtc/AADgPsYBAAAAAAAAAQwGAAAYAQAA14Pqz1dP2T+qmZr0lU/XPwAA4j7GAQAAAAAAAAENBgAAGAEAAEPl47n4XNk/ZoF953hk1z8AAOQ+1QEAAAAAAAABDgYAABgBAACrRt2jmWrZPy6vpx0jdNc/AADkPtUBAAAAAAAAAQ8GAAAYAQAAFajWjTp42T/23NFTzYPXPwAA5j7lAQAAAAAAAAEQBgAAGAEAALCTJ39Qgdk/5paKEAaJ1z8AAOg+5QEAAAAAAAABEQYAABgBAABNf3hwZorZP9ZQQ80+jtc/AADsPvQBAAAAAAAAARIGAAAYAQAA/y915TaR2T/mlooQBonXPwAA7j70AQAAAAAAAAETBgAAGAEAALXgcVoHmNk/CiMZl5R+1z8AAPI+BAIAAAAAAAABFAYAABgBAACcG8bWTJrZPz717mDqbtc/AAD0PgQCAAAAAAAAARUGAAAYAQAAaZFuz9ee2T+ODQxuB1rXPwAA+D4UAgAAAAAAAAEWBgAAGAEAAFLMwksdodk/Avj+RHo11z8AAPo+FAIAAAAAAAABFwYAABgBAABSzMJLHaHZP5IoOV+0C9c/AAD+PiMCAAAAAAAAARgGAAAYAQAAUszCSx2h2T8CzeTyX+zWPwAAAD8jAgAAAAAAAAEZBgAAGAEAAFLMwksdodk/jv0eDZrC1j8AAAE/MwIAAAAAAAABGgYAABgBAABSzMJLHaHZPxouWSfUmNY/AAABPzMCAAAAAAAAARsGAAAYAQAAUszCSx2h2T+uXpNBDm/WPwAAAj9DAgAAAAAAAAEcBgAAGAEAAFLMwksdodk/Oo/NW0hF1j8AAAA/QwIAAAAAAAABHQYAABgBAAA4BxfIYqPZP8a/B3aCG9Y/AAD+PlICAAAAAAAAAR4GAAAYAQAAOAcXyGKj2T9a8EGQvPHVPwAA8D5SAgAAAAAAAAEfBgAAGAEAAAR9v8Dtp9k/xpTtI2jS1T8AAOI+YgIAAAAAAAABIAYAABgBAADrtxM9M6rZPwqtCjGFvdU/AADCPmICAAAAAAAAASEGAAAYAQAAH0JrRKil2T+uI4yOho7VPwAAoj6BAgAAAAAAAAEiBgAAGAEAABr1IGnxjtk/aqyXOZOt1z8AANA9AAAAAAAAAAABIwYAABgBAAD/L3XlNpHZP9ZQQ80+jtc/AAAcPg8AAAAAAAAAASQGAAAYAQAA0KUd3sGV2T/23NFTzYPXPwAALD4PAAAAAAAAAAElBgAAGAEAANClHd7Bldk/Gmlg2lt51z8AAHA+DwAAAAAAAAABJgYAABgBAAC14HFaB5jZP1I7NqSxadc/AAB8Ph8AAAAAAAAAAScGAAAYAQAAteBxWgeY2T92x8QqQF/XPwAAhj4fAAAAAAAAAAEoBgAAGAEAALXgcVoHmNk/llNTsc5U1z8AAJA+HwAAAAAAAAABKQYAABgBAAC14HFaB5jZP8olKXskRdc/AACaPi8AAAAAAAAAASoGAAAYAQAAteBxWgeY2T8C+P5EejXXPwAAmD4vAAAAAAAAAAErBgAAGAEAANClHd7Bldk/ShAcUpcg1z8AAJY+PgAAAAAAAAABLAYAABgBAADnaslhfJPZP3acqtglFtc/AACcPj4AAAAAAAAAAS0GAAAYAQAAGvUgafGO2T+SKDlftAvXPwAApD5OAAAAAAAAAAEuBgAAGAEAAE1/eHBmitk/om6AonsG1z8AAKg+TgAAAAAAAAABLwYAABgBAACYznv7lYPZP5IoOV+0C9c/AACuPl0AAAAAAAAAATAGAAAYAQAA4h1/hsV82T+SKDlftAvXPwAAsD5dAAAAAAAAAAExBgAAGAEAAEkyLpWvc9k/fuLxG+0Q1z8AALQ+bQAAAAAAAAABMgYAABgBAADGC4knVGjZP3acqtglFtc/AAC2Pm0AAAAAAAAAATMGAAAYAQAAWaqPPbNa2T9KEBxSlyDXPwAAuD59AAAAAAAAAAE0BgAAGAEAACPT7VqHSNk/OsrUDtAl1z8AALo+fQAAAAAAAAABNQYAABgBAAAehqN/0DHZPwL4/kR6Ndc/AAC8PowAAAAAAAAAATYGAAAYAQAAM/4EKNQY2T/ea3C+6z/XPwAAvD6cAAAAAAAAAAE3BgAAGAEAAF07ElSS/dg/yiUpeyRF1z8AAL4+nAAAAAAAAAABOAYAABgBAAC9AneHxd3YP77f4TddStc/AAC6PpwAAAAAAAAAATkGAAAYAQAATVQzwm252D+WU1OxzlTXPwAAuD6sAAAAAAAAAAE6BgAAGAEAAJAJopYvhdg/Lq+nHSN01z8AAKA+rAAAAAAAAAABOwYAABgBAAA0079520fYPwojGZeUftc/AACIPssAAAAAAAAAATwGAAAYAQAAPUHBs2Ku5j8WAz/VuU/WPwAAOD4AAAAAAAAAAAE9BgAAGAEAAOToQnn6quY/hqfqaGUw1j8AAIo+DwAAAAAAAAABPgYAABgBAAA9QcGzYq7mP6Yzee/zJdY/AAB4Pg8AAAAAAAAAAT8GAAAYAQAAJHwVMKiw5j+mM3nv8yXWPwAAnD4PAAAAAAAAAAFABgAAGAEAAPLxvSgzteY/ku0xrCwr1j8AAJI+HwAAAAAAAAABQQYAABgBAACnorqdA7zmP5LtMawsK9Y/AACIPh8AAAAAAAAAAUIGAAAYAQAAQ44LjxnF5j9yYaMlnjXWPwAARD4+AAAAAAAAAAFDBgAAGAEAAFKXhj5Sz+Y/TtUUnw9A1j8AAPA9PgAAAAAAAAABRAYAABgBAAAe9DuqrRjoPw7oEeQMntY/AABkPgAAAAAAAAAAAUUGAAAYAQAA3WBp8/8S6D/ydrBOK1rWPwAAqj4QAAAAAAAAAAFGBgAAGAEAAGlDPzXdEeg/Oo/NW0hF1j8AAHQ+EAAAAAAAAAABRwYAABgBAADdYGnz/xLoPzqPzVtIRdY/AAC4Ph8AAAAAAAAAAUgGAAAYAQAAw5u9b0UV6D86j81bSEXWPwAApD4fAAAAAAAAAAFJBgAAGAEAAB70O6qtGOg/Ar33kfJU1j8AAJI+LwAAAAAAAAABSgYAABgBAAB5TLrkFRzoP76k2oTVadY/AABIPi8AAAAAAAAAAUsGAAAYAQAA1KQ4H34f6D92jL13uH7WPwAA4D1OAAAAAAAAAAFMBgAAGAEAAEl+KqJ4lOg/HmF0NHSs3z8AAGQ+AAAAAAAAAAABTQYAABgBAADtJaxnEJHoP3K/2IRYkt8/AACqPhAAAAAAAAAAAU4GAAAYAQAAHrADb4WM6D8yp7t3O6ffPwAAjj4QAAAAAAAAAAFPBgAAGAEAAB6wA2+FjOg/Mqe7dzun3z8AANw+EAAAAAAAAAABUAYAABgBAAAH61fryo7oPx5hdDR0rN8/AADUPhAAAAAAAAAAAVEGAAAYAQAAYEPWJTOS6D8eYXQ0dKzfPwAAzD4fAAAAAAAAAAFSBgAAGAEAALubVGCbleg/Chst8ayx3z8AAL4+HwAAAAAAAAABUwYAABgBAACJEf1YJproP/rU5a3ltt8/AACyPi8AAAAAAAAAAVQGAAAYAQAAV4elUbGe6D/mjp5qHrzfPwAAsD4vAAAAAAAAAAFVBgAAGAEAACT9TUo8o+g/1khXJ1fB3z8AALA+PwAAAAAAAAABVgYAABgBAADycvZCx6foP8ICEOSPxt8/AACUPj8AAAAAAAAAAVcGAAAYAQAAwOieO1Ks6D+edoFdAdHfPwAAdD5eAAAAAAAAAAFYBgAAGAEAAMlpQGWQHuo/W5lrA2zG4D8AAFg+AAAAAAAAAAABWQYAABgBAAD785dsBRrqP41rQc3BtuA/AACiPhAAAAAAAAAAAVoGAAAYAQAAR0Ob9zQT6j+Na0HNwbbgPwAAgD4QAAAAAAAAAAFbBgAAGAEAANMlcTkSEuo/jWtBzcG24D8AAMI+HwAAAAAAAAABXAYAABgBAABeCEd77xDqP41rQc3BtuA/AAC6Ph8AAAAAAAAAAV0GAAAYAQAAXghHe+8Q6j+Na0HNwbbgPwAAtD4vAAAAAAAAAAFeBgAAGAEAAF4IR3vvEOo/jWtBzcG24D8AAKI+LwAAAAAAAAABXwYAABgBAADTJXE5EhLqP38l+on6u+A/AACQPj4AAAAAAAAAAWAGAAAYAQAA0yVxORIS6j9lPA+lz8PgPwAAhD4+AAAAAAAAAAFhBgAAGAEAAEdDm/c0E+o/P7CAHkHO4D8AAHA+PgAAAAAAAAABYgYAABgBAACSkp6CZAzqP2ewoiGlkeQ/AAA8PgAAAAAAAAAAAWMGAAAYAQAAkpKegmQM6j9nsKIhpZHkPwAAjD4PAAAAAAAAAAFkBgAAGAEAAKCbGTKdFuo/XQ3/f0GU5D8AAGA+DwAAAAAAAAABZQYAABgBAAD785dsBRrqP2ewoiGlkeQ/AACkPg8AAAAAAAAAAWYGAAAYAQAAyWlAZZAe6j9nsKIhpZHkPwAAnj4PAAAAAAAAAAFnBgAAGAEAAJff6F0bI+o/Z7CiIaWR5D8AAJg+HwAAAAAAAAABaAYAABgBAADyN2eYgybqP3FTRsMIj+Q/AACEPh8AAAAAAAAAAWkGAAAYAQAA2XK7FMko6j9nsKIhpZHkPwAAYD4vAAAAAAAAAAFqBgAAGAEAAEyQ5dLrKeo/VWpb3t2W5D8AAFA+LwAAAAAAAAABawYAABgBAADZcrsUySjqPy/ezFdPoeQ/AABEPlMAAAAAAAAAAWwGAAAYAQAA77/XDtQ+6T9rEs5T09TpPwAARD4AAAAAAAAAAAFtBgAAGAEAAAiFg5KOPOk/mUEAfMXH6T8AAJI+EAAAAAAAAAABbgYAABgBAACuLAVYJjnpP/tCCG4Nq+k/AABoPhAAAAAAAAAAAW8GAAAYAQAAlGdZ1Gs76T8hz5b0m6DpPwAAtD4QAAAAAAAAAAFwBgAAGAEAAGPdAc32P+k/S/7IHI6T6T8AAKw+IAAAAAAAAAABcQYAABgBAAAwU6rFgUTpP4HQnubjg+k/AACmPiAAAAAAAAAAAXIGAAAYAQAAi6soAOpH6T/H6LvzAG/pPwAAhD4vAAAAAAAAAAFzBgAAGAEAAOUDpzpSS+k//bqRvVZf6T8AAEg+LwAAAAAAAAABdAYAABgBAADLPvu2l03pP2dfPVECQOk/AABEPj8AAAAAAAAAAXUGAAAYAQAAWSHR+HRM6T/RA+nkrSDpPwAAQD4/AAAAAAAAAAF2BgAAGAEAAO3GD2uQZOY/x3Qodyuh5T8AAGA+AAAAAAAAAAABdwYAABgBAAAZBB2XTknmP9e6b7rym+U/AACoPg8AAAAAAAAAAXgGAAAYAQAAnCrCBKpU5j8xGdQK14HlPwAAiD4PAAAAAAAAAAF5BgAAGAEAAFHbvnl6W+Y/VaVikWV35T8AANw+DwAAAAAAAAABegYAABgBAADUAWTn1WbmP3cx8Rf0bOU/AADaPg8AAAAAAAAAAXsGAAAYAQAAsYCHj5l15j+3pmqDrVrlPwAA2D4fAAAAAAAAAAF8BgAAGAEAAHQ6/7OihuY/B2IrMi5D5T8AAMw+HwAAAAAAAAABfQYAABgBAACsEaGWzpjmP016SD9LLuU/AADAPi8AAAAAAAAAAX4GAAAYAQAAVwZtNx2s5j+DTB4JoR7lPwAAuD4vAAAAAAAAAAF/BgAAGAEAABvA5FsmveY/p9isjy8U5T8AALI+PgAAAAAAAAABgAYAABgBAADfeVyAL87mP7ke9NL2DuU/AACWPj4AAAAAAAAAAYEGAAAYAQAAFlH+Ylvg5j+n2KyPLxTlPwAAeD5dAAAAAAAAAAGCBgAAGAEAAM03w1rbJ+w/SYo1oLjF5T8AAGA+AAAAAAAAAAABgwYAABgBAAAqkEGVQyvsPyf+phkq0OU/AACoPhAAAAAAAAAAAYQGAAAYAQAAWxqZnLgm7D9RLdlBHMPlPwAAPD4QAAAAAAAAAAGFBgAAGAEAAOj8bt6VJew/US3ZQRzD5T8AAHg+EAAAAAAAAAABhgYAABgBAAB030QgcyTsP1Et2UEcw+U/AAA8PhAAAAAAAAAAAYcGAAAYAQAAdN9EIHMk7D9RLdlBHMPlPwAAAD4vAAAAAAAAAAGIBgAAGAEAAEr4KmBQYe0/0YtflWRs6T8AAFg+AAAAAAAAAAABiQYAABgBAADX2gCiLWDtP7eidLA5dOk/AACiPhAAAAAAAAAAAYoGAAAYAQAArgzabjpY7T/9upG9Vl/pPwAAJD4QAAAAAAAAAAGLBgAAGAEAADrvr7AXV+0/K+rD5UhS6T8AAFw+EAAAAAAAAAABjAYAABgBAADH0YXy9FXtP4NIKDYtOOk/AAAoPiAAAAAAAAAAAY0GAAAYAQAAx9GF8vRV7T8ReWJQZw7pPwAA6D0gAAAAAAAAAAGOBgAAGAEAAIDxaGCQOe0/fyX6ifq74D8AAEQ+AAAAAAAAAAABjwYAABgBAADChDsXPj/tP6lULLLsruA/AACSPhAAAAAAAAAAAZAGAAAYAQAAHd25UaZC7T8NVjSkNJLgPwAAeD4QAAAAAAAAAAGRBgAAGAEAAAQYDs7rRO0/HZx75/uM4D8AAMY+HwAAAAAAAAABkgYAABgBAADrUmJKMUftPzHiwirDh+A/AADCPh8AAAAAAAAAAZMGAAAYAQAA0422xnZJ7T9DKApuioLgPwAAvj4vAAAAAAAAAAGUBgAAGAEAALjICkO8S+0/S8utD+5/4D8AAK4+LwAAAAAAAAABlQYAABgBAACfA1+/AU7tP10R9VK1euA/AACgPj4AAAAAAAAAAZYGAAAYAQAAEyGJfSRP7T9vVzyWfHXgPwAAkD4+AAAAAAAAAAGXBgAAGAEAABMhiX0kT+0/k+PKHAtr4D8AAII+XgAAAAAAAAABmAYAABgBAAAVu7Qk6PztP6oflrsSqNk/AACWPgAAAAAAAAAAAZkGAAAYAQAAVk6H25UC7j+uD6lapRDZPwAA4D4PAAAAAAAAAAGaBgAAGAEAAFZOh9uVAu4/UoYquKbh2D8AAKA+DwAAAAAAAAABmwYAABgBAABWTofblQLuP1KGKrim4dg/AADyPg8AAAAAAAAAAZwGAAAYAQAAPonbV9sE7j9Shiq4puHYPwAA3j4PAAAAAAAAAAGdBgAAGAEAALKmBRb+Be4/PkDjdN/m2D8AAMw+HwAAAAAAAAABngYAABgBAAA+idtX2wTuPxq0VO5Q8dg/AACmPh8AAAAAAAAAAZ8GAAAYAQAA4TBdHXMB7j/SmzfhMwbZPwAAgj4vAAAAAAAAAAGgBgAAGAEAALpiNup/+e0/ej3TkE8g2T8AAIA+LwAAAAAAAAABoQYAABgBAAAdd+X4afDtP0Zr/cb5L9k/AAB8Pk4AAAAAAAAAAaIGAAAYAQAA6y5V+PSb6T+q+HE8bEXVPwAAuD0AAAAAAAAAAAGjBgAAGAEAAJqSB5IOjOk/lrIq+aRK1T8AAAg+EAAAAAAAAAABpAYAABgBAABK9rkrKHzpP0qaDeyHX9U/AAAQPhAAAAAAAAAAAaUGAAAYAQAA8J078b946T82VMaowGTVPwAASD4QAAAAAAAAAAGmBgAAGAEAACIok/g0dOk/Jg5/Zflp1T8AAFA+EAAAAAAAAAABpwYAABgBAAD4WWzFQWzpP/6B8N5qdNU/AABYPh8AAAAAAAAAAagGAAAYAQAA0YtFkk5k6T/WrxoVFYTVPwAAbD4fAAAAAAAAAAGpBgAAGAEAADWg9KA4W+k/hpf9B/iY1T8AAIA+LwAAAAAAAAABqgYAABgBAACatKOvIlLpPx7zUXRMuNU/AAB8Pi8AAAAAAAAAAasGAAAYAQAAcuZ8fC9K6T96fNAWS+fVPwAAfD4/AAAAAAAAAAGsBgAAGAEAAEkYVkk8Quk/ku0xrCwr1j8AAIQ+PwAAAAAAAAABrQYAABgBAACUZ1nUazvpP3aMvXe4ftY/AACKPk4AAAAAAAAAAa4GAAAYAQAAU9SGHb416T8CzeTyX+zWPwAAjj5OAAAAAAAAAAGvBgAAGAEAAPl7CONVMuk/Ujs2pLFp1z8AAJI+XgAAAAAAAAABsAYAABgBAAASQbRmEDDpP2KRakjm+9c/AACUPl4AAAAAAAAAAbEGAAAYAQAAEkG0ZhAw6T9KWxBmjJjYPwAAlj5tAAAAAAAAAAGyBgAAGAEAAG2ZMqF4M+k/Dpkn/aM/2T8AAJY+bQAAAAAAAAABswYAABgBAAB7oq1QsT3pPx7vW6HY0dk/AACYPn0AAAAAAAAAAbQGAAAYAQAA/shSvgxJ6T9aF2YPY1TaPwAAmD59AAAAAAAAAAG1BgAAGAEAAE9loCTzWOk/1hFGR0PH2j8AAJo+jQAAAAAAAAABtgYAABgBAABtd5aDZG3pP15SbcLqNNs/AACaPo0AAAAAAAAAAbcGAAAYAQAA5+EKHT6F6T8eZWoH6JLbPwAAnD6cAAAAAAAAAAG4BgAAGAEAAEWH0zJdn+k/IpCEWQLc2z8AAJ4+nAAAAAAAAAABuQYAABgBAAAZSsYGn7rpP16NdHVyFdw/AACgPqwAAAAAAAAAAboGAAAYAQAA6wy52uDV6T/eooGe/zncPwAAoj6sAAAAAAAAAAG7BgAAGAEAAL/Pq64i8ek/nopkkeJO3D8AAKY+vAAAAAAAAAABvAYAABgBAAB4zfL+qQ7qP4pEHU4bVNw/AACoPrwAAAAAAAAAAb0GAAAYAQAATJDl0usp6j+eimSR4k7cPwAArD7LAAAAAAAAAAG+BgAAGAEAAKo1rugKROo/3qKBnv853D8AAK4+ywAAAAAAAAABvwYAABgBAAAK23b+KV7qPzoB5u7jH9w/AACyPtsAAAAAAAAAAcAGAAAYAQAA9mIVViZ36j+269jFVvvbPwAAtj7bAAAAAAAAAAHBBgAAGAEAAImSNXO6jOo/ZqihZh/H2z8AALo+6gAAAAAAAAABwgYAABgBAADAaddV5p7qPyqrsUqvjds/AAC8PuoAAAAAAAAAAcMGAAAYAQAAnej6/amt6j9KDCZ/IzrbPwAAvj76AAAAAAAAAAHEBgAAGAEAAB8PoGsFueo/roW3wLTR2j8AAMI++gAAAAAAAAABxQYAABgBAABI3cae+MDqP0bRHsybWdo/AADGPgoBAAAAAAAAAcYGAAAYAQAAiXCZVabG6j/6Ys0aStzZPwAAyj4KAQAAAAAAAAHHBgAAGAEAAOPIF5AOyuo/yoAK8IZU2T8AAM4+GQEAAAAAAAAByAYAABgBAABX5kFOMcvqP5KeR8XDzNg/AADQPhkBAAAAAAAAAckGAAAYAQAA48gXkA7K6j92Aszdxz/YPwAA1D4ZAQAAAAAAAAHKBgAAGAEAADAYGxs+w+o/RiAJswS41z8AANQ+KQEAAAAAAAABywYAABgBAACULMopKLrqPwL4/kR6Ndc/AADWPikBAAAAAAAAAcwGAAAYAQAAEgYlvMyu6j+yia2TKLjWPwAA0j45AQAAAAAAAAHNBgAAGAEAAMBp11Xmnuo/Ar33kfJU1j8AAM4+OQEAAAAAAAABzgYAABgBAAAVdQu1l4vqP0aq+kz19tU/AADGPkgBAAAAAAAAAc8GAAAYAQAAhUXrlwN26j8+f+D62q3VPwAAvj5IAQAAAAAAAAHQBgAAGAEAAJi9TEAHXeo/Esg3IjJv1T8AALA+WAEAAAAAAAAB0QYAABgBAAA5GIQq6ELqP97KRwbCNdU/AACkPlgBAAAAAAAAAdIGAAAYAQAA2XK7FMko6j9atTrdNBHVPwAAij5nAQAAAAAAAAHTBgAAGAEAAOzqHL3MD+o/iocQp4oB1T8AAGA+ZwEAAAAAAAAB1AYAABgBAAC1chfXICrsP/orvDo24tQ/AAAgPgAAAAAAAAAAAdUGAAAYAQAAfpt19PQX7D92Fq8Rqb3UPwAAcD4QAAAAAAAAAAHWBgAAGAEAAMOdLqRt+us//kbpK+OT1D8AAFg+EAAAAAAAAAAB1wYAABgBAAAQ7TEvnfPrPybTd7JxidQ/AACkPh8AAAAAAAAAAdgGAAAYAQAA/+O2f2Tp6z9epU18x3nUPwAApD4fAAAAAAAAAAHZBgAAGAEAAAqg51Pm3Os/gjHcAlZv1D8AAKQ+LwAAAAAAAAAB2gYAABgBAAAuIcSrIs7rP6a9aonkZNQ/AACiPi8AAAAAAAAAAdsGAAAYAQAAUaKgA1+/6z+mvWqJ5GTUPwAAoj4/AAAAAAAAAAHcBgAAGAEAAOdApxm+ses/buuUv4501D8AAKI+PwAAAAAAAAAB3QYAABgBAACWpFmz16HrPw6NMG+qjtQ/AACiPk4AAAAAAAAAAd4GAAAYAQAALENgyTaU6z92Fq8Rqb3UPwAApD5OAAAAAAAAAAHfBgAAGAEAANymEmNQhOs/dkHJY8MG1T8AAKY+TgAAAAAAAAAB4AYAABgBAACLCsX8aXTrP+47qZujedU/AACoPl4AAAAAAAAAAeEGAAAYAQAAIanLEslm6z8iHmzGZgHWPwAAqj5eAAAAAAAAAAHiBgAAGAEAAJ+CJqVtW+s/+qHKoEWj1j8AAKw+bgAAAAAAAAAB4wYAABgBAAAEl9WzV1LrP2aBfed4ZNc/AACwPn0AAAAAAAAAAeQGAAAYAQAAUObYPodL6z+q1KGnHTDYPwAAtD59AAAAAAAAAAHlBgAAGAEAANvIroBkSus/Cm4Nq4n22D8AALg+fQAAAAAAAAAB5gYAABgBAACnPld5707rP3JNwPG8t9k/AAC6Po0AAAAAAAAAAecGAAAYAQAAukfSKChZ6z8W/0gCRmnaPwAAvj6NAAAAAAAAAAHoBgAAGAEAACGpyxLJZus/xvYYVpYV2z8AAMI+nAAAAAAAAAAB6QYAABgBAABBu8FxOnvrP8YGBrcDrds/AADGPpwAAAAAAAAAAeoGAAAYAQAAtyU2CxST6z/y6MjhxjTcPwAAyD6sAAAAAAAAAAHrBgAAGAEAAP4FU514r+s/Wp1h1t+s3D8AAMw+rAAAAAAAAAAB7AYAABgBAAC5A5rt/8zrPwZqF9gVEN0/AADQPrwAAAAAAAAAAe0GAAAYAQAAdAHhPYfq6z8OlTEqMFndPwAA1D68AAAAAAAAAAHuBgAAGAEAABQ6fApUCuw/SpIhRqCS3T8AANY+ywAAAAAAAAAB7wYAABgBAAC1chfXICrsP97tdbL0sd0/AADYPssAAAAAAAAAAfAGAAAYAQAA4o2I5cpI7D+iG6DonsHdPwAA2j7LAAAAAAAAAAHxBgAAGAEAALdQe7kMZOw/umHnK2a83T8AANw+2wAAAAAAAAAB8gYAABgBAACh2BkRCX3sPxbAS3xKot0/AADePtsAAAAAAAAAAfMGAAAYAQAANAg6Lp2S7D+yNs3ZS3PdPwAA4D7rAAAAAAAAAAH0BgAAGAEAAPjBsVKmo+w/nsVrRGov3T8AAOI+6wAAAAAAAAAB9QYAABgBAABiI6s8R7HsP9qybv9s0dw/AADkPvoAAAAAAAAAAfYGAAAYAQAAbywm7H+77D9CLABB/mjcPwAA4D76AAAAAAAAAAH3BgAAGAEAAD6izuQKwOw/yjEgCR722z8AAN4+CgEAAAAAAAAB+AYAABgBAABXZ3poxb3sP5pPXd5abts/AADUPgoBAAAAAAAAAfkGAAAYAQAAo7Z98/S27D+uhbfAtNHaPwAAyj4ZAQAAAAAAAAH6BgAAGAEAADlVhAlUqew/gqP0lfFJ2j8AAKw+GQEAAAAAAAAB+wYAABgBAACNYLhoBZbsPz576idnx9k/AACQPjkBAAAAAAAAAfwGAAAYAQAAkhPXnPj+6z9Ly60P7n/gPwAASD4AAAAAAAAAAAH9BgAAGAEAALWUs/Q08Os/rcy1ATZj4D8AAJY+EAAAAAAAAAAB/gYAABgBAAC/UOTItuPrP89YRIjEWOA/AACAPhAAAAAAAAAAAf8GAAAYAQAA8do70Cvf6z/Z++cpKFbgPwAAvD4QAAAAAAAAAAEABwAAGAEAAMkMFZ041+s/60Evbe9Q4D8AALg+HwAAAAAAAAABAQcAABgBAABG5m8v3cvrP+tBL23vUOA/AAC0Ph8AAAAAAAAAAQIHAAAYAQAA3YR2RTy+6z/rQS9t71DgPwAAsD4vAAAAAAAAAAEDBwAAGAEAAOdApxm+ses/456Ly4tT4D8AAK4+LwAAAAAAAAABBAcAABgBAACWpFmz16HrP8e1oOZgW+A/AACwPi8AAAAAAAAAAQUHAAAYAQAARggMTfGR6z+bhm6+bmjgPwAAtD4/AAAAAAAAAAEGBwAAGAEAAINOlCjogOs/S8utD+5/4D8AALI+PwAAAAAAAAABBwcAABgBAAC/lBwE32/rP/FsSb8JmuA/AACyPk4AAAAAAAAAAQgHAAAYAQAAbPjOnfhf6z9/JfqJ+rvgPwAAtD5OAAAAAAAAAAEJBwAAGAEAAJF5q/U0Ues/51Eczlzo4D8AALg+XgAAAAAAAAABCgcAABgBAACZNdzJtkTrPzOVUy2UHOE/AAC6Pl4AAAAAAAAAAQsHAAAYAQAA/kmL2KA76z9VqVhk2V3hPwAAvj5tAAAAAAAAAAEMBwAAGAEAADHU4t8VN+s/W9RytvOm4T8AAL4+bQAAAAAAAAABDQcAABgBAAAx1OLfFTfrP0kWoiPj9+E/AADAPn0AAAAAAAAAAQ4HAAAYAQAA/kmL2KA76z8hEopNC07iPwAAwD59AAAAAAAAAAEPBwAAGAEAAIBwMEb8Rus/+w1ydzOk4j8AAMI+jQAAAAAAAAABEAcAABgBAABd71Puv1XrP+NPoeQi9eI/AADAPo0AAAAAAAAAAREHAAAYAQAACeQfjw5p6z/j1xeV2UDjPwAAwD6sAAAAAAAAAAESBwAAGAEAAHWSY1Rmjes/vdP/vgGX4z8AAMI+rAAAAAAAAAABEwcAABgBAAByI31bm7DrP/EtTDkO0+M/AADEPrwAAAAAAAAAARQHAAAYAQAAFVwYKGjQ6z9zQ1lim/fjPwAAxj68AAAAAAAAAAEVBwAAGAEAAEF3iTYS7+s/PXGDmEUH5D8AAMo+ywAAAAAAAAABFgcAABgBAABvkvpEvA3sPzXO3/bhCeQ/AADMPssAAAAAAAAAARcHAAAYAQAAtXIX1yAq7D9poLXAN/rjPwAA0D7bAAAAAAAAAAEYBwAAGAEAABQY4Ow/ROw/xf4ZERzg4z8AANA+2wAAAAAAAAABGQcAABgBAACnRwAK1FnsPz/pDOiOu+M/AADSPuoAAAAAAAAAARoHAAAYAQAAxFn2aEVu7D/PGUcCyZHjPwAAzD7qAAAAAAAAAAEbBwAAGAEAABX2Q88rfuw/dzNsAS5g4z8AAMY++gAAAAAAAAABHAcAABgBAAAk/75+ZIjsPzGT2ENaKeM/AAC4PvoAAAAAAAAAAR0HAAAYAQAA8nRnd++M7D/brP1Cv/fiPwAAqj4KAQAAAAAAAAEeBwAAGAEAAAs6E/upiuw/dYDb/lzL4j8AAI4+CgEAAAAAAAABHwcAABgBAAAV9kPPK37sP/sNcnczpOI/AABoPikBAAAAAAAAASAHAAAYAQAAtPqHTXFC6z/5kfJUdgnnPwAAID4AAAAAAAAAAAEhBwAAGAEAACDLZzDdLOs//zSW9tkG5z8AAHA+DwAAAAAAAAABIgcAABgBAABA//msYgfrPz2qD2KT9OY/AABcPg8AAAAAAAAAASMHAAAYAQAAMPZ+/Sn96j9T8FalWu/mPwAAqD4fAAAAAAAAAAEkBwAAGAEAAJMKLgwU9Oo/U/BWpVrv5j8AAKo+HwAAAAAAAAABJQcAABgBAACexl7glefqP1PwVqVa7+Y/AACsPi8AAAAAAAAAASYHAAAYAQAAwUc7ONLY6j81B2zAL/fmPwAAsD4vAAAAAAAAAAEnBwAAGAEAAHGr7dHryOo/Gx6B2wT/5j8AALQ+PgAAAAAAAAABKAcAABgBAAAfD6BrBbnqP+VLqxGvDuc/AACyPj4AAAAAAAAAASkHAAAYAQAAW1UoR/yn6j+P7UbByijnPwAAsj5OAAAAAAAAAAEqBwAAGAEAACZ+hmTQleo/EQNU6ldN5z8AALQ+TgAAAAAAAAABKwcAABgBAADtpuSBpIPqP3cvdi66eec/AAC4Pk4AAAAAAAAAASwHAAAYAQAAKe1sXZty6j+7zwnsjbDnPwAAuD5eAAAAAAAAAAEtBwAAGAEAAPEVy3pvYOo/10BrgW/05z8AALg+bQAAAAAAAAABLgcAABgBAAAWl6fSq1HqP8klPpDCQug/AAC4Pm0AAAAAAAAAAS8HAAAYAQAAk3ACZVBG6j+/ChGfFZHoPwAAuj5tAAAAAAAAAAEwBwAAGAEAAPeEsXM6Peo/qUxADAXi6D8AALo+fQAAAAAAAAABMQcAABgBAAC18d68jDfqP5WOb3n0Muk/AAC8Pn0AAAAAAAAAATIHAAAYAQAAzraKQEc16j9l57MBuYvpPwAAwD6MAAAAAAAAAAEzBwAAGAEAAJ0sMznSOeo/SYY/zUTf6T8AAMQ+jAAAAAAAAAABNAcAABgBAACTcAJlUEbqPyOCJ/dsNeo/AADIPpwAAAAAAAAAATUHAAAYAQAAWCp6iVlX6j8dCp6nI4HqPwAAzD6cAAAAAAAAAAE2BwAAGAEAALXPQp94ceo/N3v/PAXF6j8AANA+rAAAAAAAAAABNwcAABgBAAD9r18x3Y3qP2MyqBWuA+s/AADUPqwAAAAAAAAAATgHAAAYAQAAnej6/amt6j+n0jvTgTrrPwAA1j67AAAAAAAAAAE5BwAAGAEAALM+wIiZzuo/KehI/A5f6z8AANg+uwAAAAAAAAABOgcAABgBAACtz9mPzvHqP9ssiE2Odus/AADUPssAAAAAAAAAATsHAAAYAQAANUPJ2OAT6z/J5kAKx3vrPwAA0D7LAAAAAAAAAAE8BwAAGAEAAL22uCHzNes/488r7/Fz6z8AAMo+2wAAAAAAAAABPQcAABgBAABFKqhqBVjrPz0ukD/WWes/AADGPtsAAAAAAAAAAT4HAAAYAQAA5mJDN9J36z/TAW77cy3rPwAAwD7bAAAAAAAAAAE/BwAAGAEAAEYIDE3xkes/n6chgWfx6j8AALw+6gAAAAAAAAABQAcAABgBAAC8coDmyqnrP4/ZY43pquo/AAC0PuoAAAAAAAAAAUEHAAAYAQAA9Ukiyfa76z+53XtjwVTqPwAArj76AAAAAAAAAAFCBwAAGAEAAF+rG7OXyes/AW4iwCf06T8AAKQ++gAAAAAAAAABQwcAABgBAACHeULmitHrPzEV3jdjm+k/AACcPgkBAAAAAAAAAUQHAAAYAQAAVu/q3hXW6z89MAspEE3pPwAAjD4JAQAAAAAAAAFFBwAAGAEAADsqP1tb2Os/SUs4Gr3+6D8AAHg+GQEAAAAAAAABRgcAABgBAADJDBWdONfrPyk3M+N3veg/AABMPhkBAAAAAAAAAUcHAAAYAQAA+pZspK3S6z/13OZoa4HoPwAAJD48AQAAAAAAAAFIBwAAGAEAALJizdrVee4/1QlaoVv64j8AADQ+AAAAAAAAAAABSQcAABgBAABJAdTwNGzuPzuuBTUH2+I/AACGPhAAAAAAAAAAAUoHAAAYAQAAa4KwSHFd7j/DO5yt3bPiPwAAYD4QAAAAAAAAAAFLBwAAGAEAABEqMg4JWu4/6ccqNGyp4j8AALY+EAAAAAAAAAABTAcAABgBAABEtIkVflXuPw1Uubr6nuI/AAC2PiAAAAAAAAAAAU0HAAAYAQAAGuZi4opN7j9DJo+EUI/iPwAAtj4gAAAAAAAAAAFOBwAAGAEAAJa/vXQvQu4/bVXBrEKC4j8AALY+IAAAAAAAAAABTwcAABgBAACie+5IsTXuP5PhTzPRd+I/AAC2Pj8AAAAAAAAAAVAHAAAYAQAAxfzKoO0m7j+tyjoY/G/iPwAAtj4/AAAAAAAAAAFRBwAAGAEAAAFDU3zkFe4/wRCCW8Nq4j8AALY+PwAAAAAAAAABUgcAABgBAADIa7GZuAPuP8EQglvDauI/AAC2Pk4AAAAAAAAAAVMHAAAYAQAArVm7Okfv7T+3bd65X23iPwAAuD5OAAAAAAAAAAFUBwAAGAEAAP9k75n42+0/iT6skW164j8AALg+TgAAAAAAAAABVQcAABgBAABUcCP5qcjtP0vJMia0jOI/AAC6Pl4AAAAAAAAAAVYHAAAYAQAAHpmBFn627T/zas7Vz6biPwAAuj5eAAAAAAAAAAFXBwAAGAEAAHKktXUvo+0/h8YiQiTG4j8AALo+bgAAAAAAAAABWAcAABgBAAA8zROTA5HtP/eV6Cfq7+I/AAC6Pm4AAAAAAAAAAVkHAAAYAQAAA/ZxsNd+7T9NfMMohSHjPwAAuj59AAAAAAAAAAFaBwAAGAEAAM0e0M2rbO0/gdYPo5Fd4z8AALo+jQAAAAAAAAABWwcAABgBAACWRy7rf1rtP6HqFNrWnuM/AAC6Po0AAAAAAAAAAVwHAAAYAQAA0422xnZJ7T+7W3ZvuOLjPwAAuD6NAAAAAAAAAAFdBwAAGAEAAIDxaGCQOe0/wYaQwdIr5D8AALg+nQAAAAAAAAABXgcAABgBAACMrZk0Ei3tP9FUTrVQcuQ/AAC4Pp0AAAAAAAAAAV8HAAAYAQAAfKQehdki7T/hIgypzrjkPwAAuj6sAAAAAAAAAAFgBwAAGAEAADsRTM4rHe0/6/DJnEz/5D8AALo+rAAAAAAAAAABYQcAABgBAAA7EUzOKx3tPwdiKzIuQ+U/AAC8PrwAAAAAAAAAAWIHAAAYAQAAlGnKCJQg7T8VMOklrInlPwAAvD68AAAAAAAAAAFjBwAAGAEAAL038TuHKO0/P+eR/lTI5T8AAL4+ywAAAAAAAAABZAcAABgBAABAXpap4jPtP3vkgRrFAeY/AADCPssAAAAAAAAAAWUHAAAYAQAAkfrjD8lD7T+54XE2NTvmPwAAxj7bAAAAAAAAAAFmBwAAGAEAADrvr7AXV+0/BSWplWxv5j8AAMg+2wAAAAAAAAABZwcAABgBAAA/PPqLzm3tP3n0bnsymeY/AADMPusAAAAAAAAAAWgHAAAYAQAAoeHCoe2H7T8FrR9GI7vmPwAAzD7rAAAAAAAAAAFpBwAAGAEAAFnfCfJ0pe0/kWXQEBTd5j8AAM4++gAAAAAAAAABagcAABgBAACH+noAH8TtP1PwVqVa7+Y/AADOPvoAAAAAAAAAAWsHAAAYAQAAtRXsDsni7T8jwSR9aPzmPwAAzj4KAQAAAAAAAAFsBwAAGAEAAMhrsZm4A+4/EXvdOaEB5z8AAMw+CgEAAAAAAAABbQcAABgBAABR36DiyiXuPyPBJH1o/OY/AADKPhoBAAAAAAAAAW4HAAAYAQAA8Rc8r5dF7j9T8FalWu/mPwAAyD4aAQAAAAAAAAFvBwAAGAEAADj4WEH8Ye4/o6sXVNvX5j8AAMY+KQEAAAAAAAABcAcAABgBAAAkgPeY+HruPxfzZonqteY/AADCPikBAAAAAAAAAXEHAAAYAQAAt68XtoyQ7j+1aejm64bmPwAAwD45AQAAAAAAAAFyBwAAGAEAAAZMZRxzoO4/lVXjr6ZF5j8AALg+OQEAAAAAAAABcwcAABgBAACIcgqKzqvuP8X8nifi7OU/AACyPjkBAAAAAAAAAXQHAAAYAQAA/Y80SPGs7j87vHesOn/lPwAAmj5IAQAAAAAAAAF1BwAAGAEAANbBDRX+pO4/GSD8xD7y5D8AAII+SAEAAAAAAAABdgcAABgBAABjFiBDEtzjPyOKE51UAuI/AAAcPgAAAAAAAAAAAXcHAAAYAQAAlqB3SofX4z8/c/6Bf/rhPwAAaD4PAAAAAAAAAAF4BwAAGAEAAK9lI85B1eM/T7lFxUb14T8AAGg+DwAAAAAAAAABeQcAABgBAACvZSPOQdXjP0+5RcVG9eE/AACaPg8AAAAAAAAAAXoHAAAYAQAAr2UjzkHV4z9PuUXFRvXhPwAAmj4PAAAAAAAAAAF7BwAAGAEAACGDTYxk1uM/WVzpZqry4T8AAJo+HwAAAAAAAAABfAcAABgBAAAhg02MZNbjP1lc6Waq8uE/AACcPh8AAAAAAAAAAX0HAAAYAQAAlqB3SofX4z9f/4wIDvDhPwAAnj4vAAAAAAAAAAF+BwAAGAEAAJagd0qH1+M/X/+MCA7w4T8AAJ4+LwAAAAAAAAABfwcAABgBAAB928vGzNnjP2miMKpx7eE/AACgPj4AAAAAAAAAAYAHAAAYAQAAfdvLxszZ4z9pojCqce3hPwAApD4+AAAAAAAAAAGBBwAAGAEAAH3by8bM2eM/aaIwqnHt4T8AAKg+TgAAAAAAAAABggcAABgBAAB928vGzNnjP2miMKpx7eE/AACsPk4AAAAAAAAAAYMHAAAYAQAAfdvLxszZ4z9pojCqce3hPwAAsD5eAAAAAAAAAAGEBwAAGAEAAGMWIEMS3OM/aaIwqnHt4T8AALY+XgAAAAAAAAABhQcAABgBAADWM0oBNd3jP2miMKpx7eE/AAC8Pn0AAAAAAAAAAYYHAAAYAQAAS1F0v1fe4z9f/4wIDvDhPwAAwD59AAAAAAAAAAGHBwAAGAEAAL5unn163+M/X/+MCA7w4T8AAMY+jAAAAAAAAAABiAcAABgBAAAyjMg7neDjP1lc6Waq8uE/AADKPowAAAAAAAAAAYkHAAAYAQAApany+b/h4z9PuUXFRvXhPwAA0D6cAAAAAAAAAAGKBwAAGAEAABjHHLji4uM/SRaiI+P34T8AANQ+nAAAAAAAAAABiwcAABgBAACN5EZ2BeTjPz9z/oF/+uE/AADYPqwAAAAAAAAAAYwHAAAYAQAAjeRGdgXk4z8/c/6Bf/rhPwAA2j6sAAAAAAAAAAGNBwAAGAEAAP8BcTQo5eM/P3P+gX/64T8AANw+uwAAAAAAAAABjgcAABgBAABzH5vySubjPzXQWuAb/eE/AADePrsAAAAAAAAAAY8HAAAYAQAAcx+b8krm4z810FrgG/3hPwAA4D7LAAAAAAAAAAGQBwAAGAEAAOY8xbBt5+M/NdBa4Bv94T8AAOA+ywAAAAAAAAABkQcAABgBAABaWu9ukOjjPzXQWuAb/eE/AADiPtsAAAAAAAAAAZIHAAAYAQAAQZVD69Xq4z8tLbc+uP/hPwAA4j7bAAAAAAAAAAGTBwAAGAEAACfQl2cb7eM/LS23Prj/4T8AAOI+6gAAAAAAAAABlAcAABgBAAAQC+zjYO/jPy0ttz64/+E/AADiPuoAAAAAAAAAAZUHAAAYAQAA9kVAYKbx4z8tLbc+uP/hPwAA4j76AAAAAAAAAAGWBwAAGAEAANyAlNzr8+M/I4oTnVQC4j8AAOA++gAAAAAAAAABlwcAABgBAADDu+hYMfbjPxnnb/vwBOI/AADgPgkBAAAAAAAAAZgHAAAYAQAAN9kSF1T34z8Z52/78ATiPwAA3D4JAQAAAAAAAAGZBwAAGAEAADfZEhdU9+M/Gedv+/AE4j8AANg+GQEAAAAAAAABmgcAABgBAAA32RIXVPfjPxFEzFmNB+I/AADMPhkBAAAAAAAAAZsHAAAYAQAAN9kSF1T34z8HoSi4KQriPwAAwD4ZAQAAAAAAAAGcBwAAGAEAADfZEhdU9+M/9VrhdGIP4j8AAKQ+KQEAAAAAAAABnQcAABgBAAA32RIXVPfjP/Va4XRiD+I/AACIPikBAAAAAAAAAZ4HAAAYAQAAaGNqHsny4z9fhwO5xDviPwAAuD0AAAAAAAAAAAGfBwAAGAEAANyAlNzr8+M/X4cDucQ74j8AAAg+EAAAAAAAAAABoAcAABgBAAA32RIXVPfjP3HNSvyLNuI/AAAQPhAAAAAAAAAAAaEHAAAYAQAAqvY81Xb44z97cO6d7zPiPwAASD4QAAAAAAAAAAGiBwAAGAEAAJIxkVG8+uM/jbY14bYu4j8AAFA+IAAAAAAAAAABowcAABgBAAB4bOXNAf3jP538fCR+KeI/AABYPiAAAAAAAAAAAaQHAAAYAQAAX6c5Skf/4z+vQsRnRSTiPwAAaD4gAAAAAAAAAAGlBwAAGAEAAEbijcaMAeQ/wYgLqwwf4j8AAHw+LwAAAAAAAAABpgcAABgBAAAsHeJC0gPkP9XOUu7TGeI/AAB8Pi8AAAAAAAAAAacHAAAYAQAAFVg2vxcG5D/bcfaPNxfiPwAAfD4/AAAAAAAAAAGoBwAAGAEAAPuSijtdCOQ/23H2jzcX4j8AAIY+PwAAAAAAAAABqQcAABgBAAD7koo7XQjkP9tx9o83F+I/AACQPlMAAAAAAAAAAaoHAAAYAQAA4c3et6IK5D/bcfaPNxfiPwAAlj5TAAAAAAAAAAGrBwAAGAEAAMgIMzToDOQ/23H2jzcX4j8AAJ4+YwAAAAAAAAABrAcAABgBAAAjYbFuUBDkP9XOUu7TGeI/AACkPmMAAAAAAAAAAa0HAAAYAQAACpwF65US5D/VzlLu0xniPwAAqj5zAAAAAAAAAAGuBwAAGAEAANkRruMgF+Q/1c5S7tMZ4j8AALA+cwAAAAAAAAABrwcAABgBAAAxaiweiRrkP8srr0xwHOI/AAC2PoIAAAAAAAAAAbAHAAAYAQAAjcKqWPEd5D/BiAurDB/iPwAAvD6CAAAAAAAAAAGxBwAAGAEAAOYaKZNZIeQ/ueVnCakh4j8AAMI+kgAAAAAAAAABsgcAABgBAAC0kNGL5CXkP69CxGdFJOI/AADGPpIAAAAAAAAAAbMHAAAYAQAAggZ6hG8q5D+nnyDG4SbiPwAAzD6iAAAAAAAAAAG0BwAAGAEAAFF8In36LuQ/nfx8JH4p4j8AANA+ogAAAAAAAAABtQcAABgBAAAf8sp1hTPkP5NZ2YIaLOI/AADUPrEAAAAAAAAAAbYHAAAYAQAA7GdzbhA45D+NtjXhti7iPwAA1j6xAAAAAAAAAAG3BwAAGAEAALrdG2ebPOQ/gxOSP1Mx4j8AANo+wQAAAAAAAAABuAcAABgBAAAUNpqhA0DkP3tw7p3vM+I/AADcPsEAAAAAAAAAAbkHAAAYAQAA46tCmo5E5D9xzUr8izbiPwAA3j7QAAAAAAAAAAG6BwAAGAEAAK8h65IZSeQ/ZyqnWig54j8AAOA+0AAAAAAAAAABuwcAABgBAAB+l5OLpE3kP1+HA7nEO+I/AADkPuAAAAAAAAAAAbwHAAAYAQAAvypmQlJT5D9V5F8XYT7iPwAA5j7gAAAAAAAAAAG9BwAAGAEAAHPbYrciWuQ/TUG8df1A4j8AAOo+8AAAAAAAAAABvgcAABgBAACcqYnqFWLkP01BvHX9QOI/AADsPvAAAAAAAAAAAb8HAAAYAQAAOJXa2ytr5D9NQbx1/UDiPwAA8D7/AAAAAAAAAAHABwAAGAEAAGBjAQ8fc+Q/TUG8df1A4j8AAPA+/wAAAAAAAAABwQcAABgBAAD8TlIANXzkP01BvHX9QOI/AADyPv8AAAAAAAAAAcIHAAAYAQAAmDqj8UqF5D9NQbx1/UDiPwAA8j4PAQAAAAAAAAHDBwAAGAEAADQm9OJgjuQ/RZ4Y1JlD4j8AAPI+DwEAAAAAAAABxAcAABgBAADPEUXUdpfkP0WeGNSZQ+I/AADyPh8BAAAAAAAAAcUHAAAYAQAA3xrAg6+h5D87+3QyNkbiPwAA9D4fAQAAAAAAAAHGBwAAGAEAAGFBZfEKreQ/O/t0MjZG4j8AAPQ+LgEAAAAAAAABxwcAABgBAABXhTQdibnkPzNY0ZDSSOI/AAD2Pi4BAAAAAAAAAcgHAAAYAQAATMkDSQfG5D8ptS3vbkviPwAA+D4+AQAAAAAAAAHJBwAAGAEAAM/vqLZi0eQ/IRKKTQtO4j8AAPo+PgEAAAAAAAABygcAABgBAADf+CNmm9vkPxlv5qunUOI/AAD8Pk0BAAAAAAAAAcsHAAAYAQAA7QGfFdTl5D8HKZ9o4FXiPwAA/j5NAQAAAAAAAAHMBwAAGAEAAHEoRIMv8eQ/8+JXJRlb4j8AAP4+XQEAAAAAAAABzQcAABgBAABmbBOvrf3kP9n5bEDuYuI/AAAAP10BAAAAAAAAAc4HAAAYAQAA0M0MmU4L5T/PVsmeimXiPwAAAD9tAQAAAAAAAAHPBwAAGAEAAMcR3MTMF+U/z1bJnopl4j8AAAE/bQEAAAAAAAAB0AcAABgBAAC8VavwSiTlP89WyZ6KZeI/AAABP3wBAAAAAAAAAdEHAAAYAQAAJbek2usx5T/PVsmeimXiPwAAAj98AQAAAAAAAAHSBwAAGAEAAHZT8kDSQeU/x7Ml/SZo4j8AAAI/fAEAAAAAAAAB0wcAABgBAAA6DWpl21LlP8ezJf0maOI/AAADP4wBAAAAAAAAAdQHAAAYAQAA5gE2Bipm5T/PVsmeimXiPwAABD+MAQAAAAAAAAHVBwAAGAEAAB3Z1+hVeOU/2flsQO5i4j8AAAU/nAEAAAAAAAAB1gcAABgBAABTsHnLgYrlP9n5bEDuYuI/AAAGP5wBAAAAAAAAAdcHAAAYAQAA/6RFbNCd5T/Z+WxA7mLiPwAABz+rAQAAAAAAAAHYBwAAGAEAADZ85078r+U/4ZwQ4lFg4j8AAAg/qwEAAAAAAAAB2QcAABgBAACGGDW14r/lP+GcEOJRYOI/AAAJP7sBAAAAAAAAAdoHAAAYAQAA1rSCG8nP5T/hnBDiUWDiPwAACj+7AQAAAAAAAAHbBwAAGAEAAJtu+j/S4OU/4ZwQ4lFg4j8AAAs/ygEAAAAAAAAB3AcAABgBAABfKHJk2/HlP/PiVyUZW+I/AAAMP8oBAAAAAAAAAd0HAAAYAQAAlv8TRwcE5j/z4lclGVviPwAADT/aAQAAAAAAAAHeBwAAGAEAAFq5i2sQFeY/4ZwQ4lFg4j8AAA0/2gEAAAAAAAAB3wcAABgBAACqVdnR9iTmP9n5bEDuYuI/AAAOP+oBAAAAAAAAAeAHAAAYAQAAiNT8eboz5j/PVsmeimXiPwAADj/qAQAAAAAAAAHhBwAAGAEAAGRTICJ+QuY/wRCCW8Nq4j8AAA4/+QEAAAAAAAAB4gcAABgBAADPtBkMH1DmP6Unl3aYcuI/AAAOP/kBAAAAAAAAAeMHAAAYAQAAqzM9tOJe5j+JPqyRbXriPwAADj8JAgAAAAAAAAHkBwAAGAEAAImyYFymbeY/bVXBrEKC4j8AAA4/CQIAAAAAAAAB5QcAABgBAAB+9i+IJHrmP10Peml7h+I/AAAPPxkCAAAAAAAAAeYHAAAYAQAAdDr/s6KG5j9LyTImtIziPwAADz8ZAgAAAAAAAAHnBwAAGAEAAGt+zt8gk+Y/QyaPhFCP4j8AAA8/KAIAAAAAAAAB6AcAABgBAABH/fGH5KHmP0Mmj4RQj+I/AAAPPygCAAAAAAAAAekHAAAYAQAAmJk/7sqx5j9DJo+EUI/iPwAAED84AgAAAAAAAAHqBwAAGAEAAF1TtxLUwuY/QyaPhFCP4j8AABA/OAIAAAAAAAAB6wcAABgBAACt7wR5utLmP0Mmj4RQj+I/AAAQP0cCAAAAAAAAAewHAAAYAQAA/YtS36Di5j9DJo+EUI/iPwAAED9HAgAAAAAAAAHtBwAAGAEAANsKdodk8eY/QyaPhFCP4j8AABE/VwIAAAAAAAAB7gcAABgBAAArp8PtSgHnP0Mmj4RQj+I/AAARP1cCAAAAAAAAAe8HAAAYAQAAe0MRVDER5z9LyTImtIziPwAAET9nAgAAAAAAAAHwBwAAGAEAAFjCNPz0H+c/U2zWxxeK4j8AABE/ZwIAAAAAAAAB8QcAABgBAADBIy7mlS3nP1Ns1scXiuI/AAARP3YCAAAAAAAAAfIHAAAYAQAAuGf9ERQ65z9lsh0L34TiPwAAET92AgAAAAAAAAHzBwAAGAEAAJTmILrXSOc/d/hkTqZ/4j8AABE/hgIAAAAAAAAB9AcAABgBAAD+RxqkeFbnP4k+rJFteuI/AAARP4YCAAAAAAAAAfUHAAAYAQAAZ6kTjhlk5z+T4U8z0XfiPwAAET+GAgAAAAAAAAH2BwAAGAEAAF3t4rmXcOc/m4Tz1DR14j8AABE/lgIAAAAAAAAB9wcAABgBAABs9l1p0HrnP5uE89Q0deI/AAARP5YCAAAAAAAAAfgHAAAYAQAAff/YGAmF5z+lJ5d2mHLiPwAAET+lAgAAAAAAAAH5BwAAGAEAAKTN/0v8jOc/pSeXdphy4j8AABE/pQIAAAAAAAAB+gcAABgBAABafvzAzJPnP6Unl3aYcuI/AAARP7UCAAAAAAAAAfsHAAAYAQAAmxHPd3qZ5z+bhPPUNHXiPwAAET+1AgAAAAAAAAH8BwAAGAEAAGiHd3AFnuc/m4Tz1DR14j8AABE/xAIAAAAAAAAB/QcAABgBAABPwsvsSqDnP5uE89Q0deI/AAARP8QCAAAAAAAAAf4HAAAYAQAANf0faZCi5z+lJ5d2mHLiPwAAET/UAgAAAAAAAAH/BwAAGAEAADX9H2mQouc/pSeXdphy4j8AABI/1AIAAAAAAAABAAgAABgBAAA1/R9pkKLnP6Unl3aYcuI/AAASP+QCAAAAAAAAAQEIAAAYAQAAwt/1qm2h5z+3bd65X23iPwAAEj/kAgAAAAAAAAECCAAAGAEAANykoS4on+c/t23euV9t4j8AABI/8wIAAAAAAAABAwgAABgBAACCTCP0v5vnP7dt3rlfbeI/AAASP/MCAAAAAAAAAQQIAAAYAQAAs9Z6+zSX5z/BEIJbw2riPwAAEj8DAwAAAAAAAAEFCAAAGAEAAOVg0gKqkuc/x7Ml/SZo4j8AABI/AwMAAAAAAAABBggAABgBAACkzf9L/IznP89WyZ6KZeI/AAASPwMDAAAAAAAAAQcIAAAYAQAAYzotlU6H5z/hnBDiUWDiPwAAEj8TAwAAAAAAAAEICAAAGAEAAK6JMCB+gOc//YX7xnxY4j8AABI/EwMAAAAAAAABCQgAABgBAAD52DOrrXnnPwcpn2jgVeI/AAATPyIDAAAAAAAAAQoIAAAYAQAAuEVh9P9z5z8Zb+arp1DiPwAAEz8iAwAAAAAAAAELCAAAGAEAAHeyjj1Sbuc/KbUt725L4j8AABQ/MgMAAAAAAAABDAgAABgBAACoPOZEx2nnPzv7dDI2RuI/AAAUPzIDAAAAAAAAAQ0IAAAYAQAAZ6kTjhlk5z9NQbx1/UDiPwAAFD9BAwAAAAAAAAEOCAAAGAEAACYWQddrXuc/ZyqnWig54j8AABQ/QQMAAAAAAAABDwgAABgBAADlgm4gvljnP3tw7p3vM+I/AAAVP1EDAAAAAAAAARAIAAAYAQAAo++baRBT5z+NtjXhti7iPwAAFT9RAwAAAAAAAAERCAAAGAEAAGFcybJiTec/p58gxuEm4j8AABY/YQMAAAAAAAABEggAABgBAACuq8w9kkbnP7nlZwmpIeI/AAAWP2EDAAAAAAAAARMIAAAYAQAAbRj6huRA5z/VzlLu0xniPwAAFj9wAwAAAAAAAAEUCAAAGAEAALhn/REUOuc/5RSaMZsU4j8AABY/cAMAAAAAAAABFQgAABgBAAB21CpbZjTnP/Va4XRiD+I/AAAWP4ADAAAAAAAAARYIAAAYAQAANUFYpLgu5z8HoSi4KQriPwAAFj+AAwAAAAAAAAEXCAAAGAEAANro2WlQK+c/I4oTnVQC4j8AABc/kAMAAAAAAAABGAgAABgBAACAkFsv6CfnPzXQWuAb/eE/AAAXP5ADAAAAAAAAARkIAAAYAQAAJjjd9H8k5z9PuUXFRvXhPwAAFz+fAwAAAAAAAAEaCAAAGAEAAMvfXroXIec/aaIwqnHt4T8AABc/nwMAAAAAAAABGwgAABgBAABxh+B/rx3nP3vod+046OE/AAAXP68DAAAAAAAAARwIAAAYAQAAFi9iRUca5z+NLr8wAOPhPwAAFz+vAwAAAAAAAAEdCAAAGAEAALzW4wrfFuc/oXQGdMfd4T8AABc/vgMAAAAAAAABHggAABgBAADVm4+OmRTnP6kXqhUr2+E/AAAXP74DAAAAAAAAAR8IAAAYAQAA72A7ElQS5z+zuk23jtjhPwAAFz/OAwAAAAAAAAEgCAAAGAEAAAgm55UOEOc/uV3xWPLV4T8AABc/zgMAAAAAAAABIQgAABgBAACTCL3X6w7nP8MAlfpV0+E/AAAXP94DAAAAAAAAASIIAAAYAQAAIeuSGckN5z/NozicudDhPwAAFz/eAwAAAAAAAAEjCAAAGAEAAK3NaFumDOc/zaM4nLnQ4T8AABc/7QMAAAAAAAABJAgAABgBAACtzWhbpgznP82jOJy50OE/AAAXP+0DAAAAAAAAASUIAAAYAQAArc1oW6YM5z/NozicudDhPwAAFz/9AwAAAAAAAAEmCAAAGAEAAK3NaFumDOc/zaM4nLnQ4T8AABc//QMAAAAAAAABJwgAABgBAAAh65IZyQ3nP82jOJy50OE/AAAXPw0EAAAAAAAAASgIAAAYAQAACCbnlQ4Q5z/DAJX6VdPhPwAAFj8NBAAAAAAAAAEpCAAAGAEAAO9gOxJUEuc/uV3xWPLV4T8AABY/DQQAAAAAAAABKggAABgBAABIublMvBXnP7O6TbeO2OE/AAAWPxwEAAAAAAAAASsIAAAYAQAApBE4hyQZ5z+hdAZ0x93hPwAAFj8cBAAAAAAAAAEsCAAAGAEAAHGH4H+vHec/jS6/MADj4T8AABY/LAQAAAAAAAABLQgAABgBAACyGrM2XSPnP3NF1EvV6uE/AAAWPywEAAAAAAAAAS4IAAAYAQAAZ8uvqy0q5z9f/4wIDvDhPwAAFj87BAAAAAAAAAEvCAAAGAEAAAO3AJ1DM+c/SRaiI+P34T8AABY/OwQAAAAAAAABMAgAABgBAACeolGOWTznPy0ttz64/+E/AAAWP0sEAAAAAAAAATEIAAAYAQAAx3B4wUxE5z8RRMxZjQfiPwAAFj9LBAAAAAAAAAEyCAAAGAEAAGFcybJiTec/9VrhdGIP4j8AABY/WwQAAAAAAAABMwgAABgBAAByZURim1fnP9tx9o83F+I/AAAXP1sEAAAAAAAAATQIAAAYAQAAgW6/EdRh5z/BiAurDB/iPwAAFz9qBAAAAAAAAAE1CAAAGAEAAJB3OsEMbOc/r0LEZ0Uk4j8AABc/agQAAAAAAAABNggAABgBAACfgLVwRXbnP538fCR+KeI/AAAXP3oEAAAAAAAAATcIAAAYAQAAO2wGYlt/5z+NtjXhti7iPwAAGD96BAAAAAAAAAE4CAAAGAEAAGM6LZVOh+c/gxOSP1Mx4j8AABg/egQAAAAAAAABOQgAABgBAACkzf9L/IznP3tw7p3vM+I/AAAYP4oEAAAAAAAAAToIAAAYAQAA5WDSAqqS5z9xzUr8izbiPwAAGD+KBAAAAAAAAAE7CAAAGAEAAEC5UD0Sluc/ZyqnWig54j8AABg/mQQAAAAAAAABPAgAABgBAACbEc93epnnP2cqp1ooOeI/AAAYP5kEAAAAAAAAAT0IAAAYAQAADS/5NZ2a5z9nKqdaKDniPwAAGT+pBAAAAAAAAAE+CAAAGAEAAA0v+TWdmuc/ZyqnWig54j8AABk/qQQAAAAAAAABPwgAABgBAACbEc93epnnP1+HA7nEO+I/AAAaP7gEAAAAAAAAAUAIAAAYAQAAJvSkuVeY5z9fhwO5xDviPwAAGj+4BAAAAAAAAAFBCAAAGAEAAEC5UD0Sluc/VeRfF2E+4j8AABo/2AQAAAAAAAABQggAABgBAAD/JX6GZJDnP0WeGNSZQ+I/AAAaP9gEAAAAAAAAAUMIAAAYAQAAvZKrz7aK5z87+3QyNkbiPwAAGj/nBAAAAAAAAAFECAAAGAEAAH3/2BgJhec/M1jRkNJI4j8AABo/5wQAAAAAAAABRQgAABgBAAA7bAZiW3/nPxlv5qunUOI/AAAaP/cEAAAAAAAAAUYIAAAYAQAA+dgzq6155z/9hfvGfFjiPwAAGj/3BAAAAAAAAAFHCAAAGAEAALhFYfT/c+c/z1bJnopl4j8AABo/BwUAAAAAAAABSAgAABgBAAB3so49Um7nP63KOhj8b+I/AAAaPwcFAAAAAAAAAUkIAAAYAQAAqDzmRMdp5z+JPqyRbXriPwAAGj8WBQAAAAAAAAFKCAAAGAEAAGepE44ZZOc/XQ96aXuH4j8AABo/FgUAAAAAAAABSwgAABgBAAC0+BYZSV3nPzHgR0GJlOI/AAAaPyYFAAAAAAAAAUwIAAAYAQAA/kcapHhW5z/7DXJ3M6TiPwAAGj8mBQAAAAAAAAFNCAAAGAEAANZ583CFTuc/zd4/T0Gx4j8AABo/NQUAAAAAAAABTggAABgBAAA6jqJ/b0XnP5sMaoXrwOI/AAAaPzUFAAAAAAAAAU8IAAAYAQAAnqJRjlk85z9t3Tdd+c3iPwAAGj9FBQAAAAAAAAFQCAAAGAEAAI+Z1t4gMuc/OQtik6Pd4j8AABo/RQUAAAAAAAABUQgAABgBAABny6+rLSrnPwvcL2ux6uI/AAAaP1UFAAAAAAAAAVIIAAAYAQAAy99euhch5z/brP1Cv/fiPwAAGT9VBQAAAAAAAAFTCAAAGAEAAKQROIckGec/qdoneWkH4z8AABg/ZAUAAAAAAAABVAgAABgBAAB7QxFUMRHnP3mr9VB3FOM/AAAUP2QFAAAAAAAAAVUIAAAYAQAA4FfAYhsI5z9D2R+HISTjPwAAED90BQAAAAAAAAFWCAAAGAEAAENsb3EF/+Y/EwdKvcsz4z8AAAY/dAUAAAAAAAABVwgAABgBAADBRcoDqvPmP9k0dPN1Q+M/AAD6PnQFAAAAAAAAAVgIAAAYAQAAygH71yvn5j+LebNE9VrjPwAA3j6EBQAAAAAAAAFZCAAAGAEAAJQqWfX/1OY/U6fdep9q4z8AAMI+hAUAAAAAAAABWggAABgBAAD78SY43TTmPxZSKbwirtM/AACwPQAAAAAAAAAAAVsIAAAYAQAAFLfSu5cy5j8imHD/6ajTPwAABD4QAAAAAAAAAAFcCAAAGAEAAKGZqP10MeY/brCNDAeU0z8AAAw+EAAAAAAAAAABXQgAABgBAAChmaj9dDHmP26wjQwHlNM/AABEPh8AAAAAAAAAAV4IAAAYAQAAoZmo/XQx5j9usI0MB5TTPwAASD4fAAAAAAAAAAFfCAAAGAEAAC18fj9SMOY/brCNDAeU0z8AAFA+LwAAAAAAAAABYAgAABgBAAC7XlSBLy/mP26wjQwHlNM/AABcPi8AAAAAAAAAAWEIAAAYAQAAR0Eqwwwu5j9+9tRPzo7TPwAAaD4vAAAAAAAAAAFiCAAAGAEAAF8G1kbHK+Y/fvbUT86O0z8AAGg+PwAAAAAAAAABYwgAABgBAAB5y4HKgSnmP3721E/OjtM/AABsPj8AAAAAAAAAAWQIAAAYAQAAkpAtTjwn5j9+9tRPzo7TPwAAfD5OAAAAAAAAAAFlCAAAGAEAAKpV2dH2JOY/fvbUT86O0z8AAIY+TgAAAAAAAAABZggAABgBAABQ/VqXjiHmP3721E/OjtM/AACMPl4AAAAAAAAAAWcIAAAYAQAAacIGG0kf5j9+9tRPzo7TPwAAkj5eAAAAAAAAAAFoCAAAGAEAAA9qiODgG+Y/fvbUT86O0z8AAJg+bgAAAAAAAAABaQgAABgBAAC1EQqmeBjmP3721E/OjtM/AACgPm4AAAAAAAAAAWoIAAAYAQAA5pthre0T5j9usI0MB5TTPwAApD59AAAAAAAAAAFrCAAAGAEAABkmubRiD+Y/brCNDAeU0z8AAKg+fQAAAAAAAAABbAgAABgBAADYkub9tAnmP26wjQwHlNM/AACqPo0AAAAAAAAAAW0IAAAYAQAACh0+BSoF5j9GJP+FeJ7TPwAArD6NAAAAAAAAAAFuCAAAGAEAAFVsQZBZ/uU/Iphw/+mo0z8AAK4+nAAAAAAAAAABbwgAABgBAAC5gPCeQ/XlPxZSKbwirtM/AACwPpwAAAAAAAAAAXAIAAAYAQAAq3d17wrr5T/yxZo1lLjTPwAAsD6sAAAAAAAAAAFxCAAAGAEAAChR0IGv3+U/zjkMrwXD0z8AALI+rAAAAAAAAAABcggAABgBAAClKisUVNTlP77zxGs+yNM/AACyPqwAAAAAAAAAAXMIAAAYAQAAr+Zb6NXH5T+WZzblr9LTPwAAsj68AAAAAAAAAAF0CAAAGAEAALmijLxXu+U/hiHvoejX0z8AALI+vAAAAAAAAAABdQgAABgBAADCXr2Q2a7lP4Yh76Ho19M/AAC0PssAAAAAAAAAAXYIAAAYAQAAzRruZFui5T9y26deId3TPwAAtD7LAAAAAAAAAAF3CAAAGAEAANbWHjndleU/ctunXiHd0z8AALQ+2wAAAAAAAAABeAgAABgBAABTsHnLgYrlP16VYBta4tM/AAC0PtsAAAAAAAAAAXkIAAAYAQAA0YnUXSZ/5T9elWAbWuLTPwAAtD7rAAAAAAAAAAF6CAAAGAEAAMKAWa7tdOU/Tk8Z2JLn0z8AALQ+6wAAAAAAAAABewgAABgBAAA/WrRAkmnlP05PGdiS59M/AAC0PvoAAAAAAAAAAXwIAAAYAQAAvTMP0zZe5T8+CdKUy+zTPwAAsj76AAAAAAAAAAF9CAAAGAEAAFTSFemVUOU/Gn1DDj330z8AALI+CgEAAAAAAAABfggAABgBAABdjka9F0TlPwo3/Mp1/NM/AACyPgoBAAAAAAAAAX8IAAAYAQAAZ0p3kZk35T/mqm1E5wbUPwAAsj4ZAQAAAAAAAAGACAAAGAEAAOMj0iM+LOU/rtiXepEW1D8AALI+GQEAAAAAAAABgQgAABgBAABh/Sy24iDlP4pMCfQCIdQ/AACyPikBAAAAAAAAAYIIAAAYAQAAVPSxBqoW5T9WejMqrTDUPwAAsj4pAQAAAAAAAAGDCAAAGAEAALYIYRWUDeU/HqhdYFdA1D8AALI+OQEAAAAAAAABhAgAABgBAAADWGSgwwblP+7Vh5YBUNQ/AACyPjkBAAAAAAAAAYUIAAAYAQAAwsSR6RUB5T+6A7LMq1/UPwAAsj5IAQAAAAAAAAGGCAAAGAEAAPNO6fCK/OQ/pr1qieRk1D8AALI+SAEAAAAAAAABhwgAABgBAACY9mq2IvnkP4Ix3AJWb9Q/AACyPlgBAAAAAAAAAYgIAAAYAQAAsbsWOt325D9u65S/jnTUPwAAsj5YAQAAAAAAAAGJCAAAGAEAAD+e7Hu69eQ/XqVNfMd51D8AALQ+aAEAAAAAAAABiggAABgBAADLgMK9l/TkP0pfBjkAf9Q/AAC0PmgBAAAAAAAAAYsIAAAYAQAAy4DCvZf05D86Gb/1OITUPwAAtj53AQAAAAAAAAGMCAAAGAEAAMuAwr2X9OQ/Ohm/9TiE1D8AALY+dwEAAAAAAAABjQgAABgBAADLgMK9l/TkPzoZv/U4hNQ/AAC2PocBAAAAAAAAAY4IAAAYAQAAy4DCvZf05D86Gb/1OITUPwAAtj6HAQAAAAAAAAGPCAAAGAEAAD+e7Hu69eQ/JtN3snGJ1D8AALg+lgEAAAAAAAABkAgAABgBAACxuxY63fbkPybTd7JxidQ/AAC4PpYBAAAAAAAAAZEIAAAYAQAAmPZqtiL55D/+Rukr45PUPwAAuj6mAQAAAAAAAAGSCAAAGAEAAIAxvzJo++Q/9gCi6BuZ1D8AALo+pgEAAAAAAAABkwgAABgBAABmbBOvrf3kP74uzB7GqNQ/AAC8PrYBAAAAAAAAAZQIAAAYAQAA2Yk9bdD+5D+GXPZUcLjUPwAAvD62AQAAAAAAAAGVCAAAGAEAAE6nZyvz/+Q/Lv6RBIzS1D8AAL4+tgEAAAAAAAABlggAABgBAADCxJHpFQHlP8ZZ5nDg8dQ/AAC+PsUBAAAAAAAAAZcIAAAYAQAANOK7pzgC5T9Gb/OZbRbVPwAAvj7FAQAAAAAAAAGYCAAAGAEAAKj/5WVbA+U/qvhxPGxF1T8AAL4+1QEAAAAAAAABmQgAABgBAACo/+VlWwPlPxLINyIyb9U/AAC+PtUBAAAAAAAAAZoIAAAYAQAAqP/lZVsD5T+Gl/0H+JjVPwAAvj7lAQAAAAAAAAGbCAAAGAEAAKj/5WVbA+U/HvNRdEy41T8AAMA+5QEAAAAAAAABnAgAABgBAACo/+VlWwPlP54IX53Z3NU/AADCPvQBAAAAAAAAAZ0IAAAYAQAAqP/lZVsD5T8iHmzGZgHWPwAAxD70AQAAAAAAAAGeCAAAGAEAAKj/5WVbA+U/pjN57/Ml1j8AAMY+BAIAAAAAAAABnwgAABgBAAAaHRAkfgTlP07VFJ8PQNY/AADIPgQCAAAAAAAAAaAIAAAYAQAAjzo64qAF5T8CvfeR8lTWPwAAyj4TAgAAAAAAAAGhCAAAGAEAAANYZKDDBuU/vqTahNVp1j8AAMw+EwIAAAAAAAABoggAABgBAAB2dY5e5gflP4rSBLt/edY/AADOPiMCAAAAAAAAAaMIAAAYAQAAXLDi2isK5T9mRnY08YPWPwAA0D4jAgAAAAAAAAGkCAAAGAEAALYIYRWUDeU/LnSgapuT1j8AANA+MwIAAAAAAAABpQgAABgBAACFfgkOHxLlPy50oGqbk9Y/AADSPjMCAAAAAAAAAaYIAAAYAQAAVPSxBqoW5T8udKBqm5PWPwAA0j4zAgAAAAAAAAGnCAAAGAEAACBqWv80G+U/LnSgapuT1j8AANI+QgIAAAAAAAABqAgAABgBAABh/Sy24iDlP0K6561ijtY/AADSPkICAAAAAAAAAakIAAAYAQAAF64pK7Mn5T9CuuetYo7WPwAA1D5SAgAAAAAAAAGqCAAAGAEAAMxeJqCDLuU/UgAv8SmJ1j8AANI+UgIAAAAAAAABqwgAABgBAACADyMVVDXlP2ZGdjTxg9Y/AADSPmICAAAAAAAAAawIAAAYAQAAqd1JSEc95T+K0gS7f3nWPwAA0j5iAgAAAAAAAAGtCAAAGAEAAETJmjldRuU/vqTahNVp1j8AANI+cQIAAAAAAAABrggAABgBAADG7z+nuFHlP94waQtkX9Y/AADSPnECAAAAAAAAAa8IAAAYAQAAMFE5kVlf5T8CvfeR8lTWPwAA0j6BAgAAAAAAAAGwCAAAGAEAAJuyMnv6bOU/JkmGGIFK1j8AANI+gQIAAAAAAAABsQgAABgBAAADFCxlm3rlPzqPzVtIRdY/AADSPpACAAAAAAAAAbIIAAAYAQAA+Vf7kBmH5T9O1RSfD0DWPwAA0j6QAgAAAAAAAAGzCAAAGAEAAGS59Hq6lOU/TtUUnw9A1j8AANI+oAIAAAAAAAABtAgAABgBAADNGu5kW6LlP14bXOLWOtY/AADSPqACAAAAAAAAAbUIAAAYAQAANnznTvyv5T9O1RSfD0DWPwAA1D6wAgAAAAAAAAG2CAAAGAEAAJ/d4DidveU/Xhtc4tY61j8AANQ+sAIAAAAAAAABtwgAABgBAAAjBIam+MjlP14bXOLWOtY/AADUPr8CAAAAAAAAAbgIAAAYAQAAvu/Wlw7S5T9yYaMlnjXWPwAA1D6/AgAAAAAAAAG5CAAAGAEAAFrbJ4kk2+U/cmGjJZ411j8AANY+zwIAAAAAAAABuggAABgBAACCqU68F+PlP3JhoyWeNdY/AADWPs8CAAAAAAAAAbsIAAAYAQAAN1pLMejp5T9yYaMlnjXWPwAA2D7fAgAAAAAAAAG8CAAAGAEAAOwKSKa48OU/hqfqaGUw1j8AANo+3wIAAAAAAAABvQgAABgBAACfu0QbifflP5LtMawsK9Y/AADcPu4CAAAAAAAAAb4IAAAYAQAAVWxBkFn+5T+mM3nv8yXWPwAA3D7uAgAAAAAAAAG/CAAAGAEAAJb/E0cHBOY/tnnAMrsg1j8AAN4+8QIAAAAAAAABwAgAABgBAABkdbw/kgjmP7Z5wDK7INY/AADgPvECAAAAAAAAAcEIAAAYAQAAMutkOB0N5j+2ecAyuyDWPwAA4j4AAwAAAAAAAAHCCAAAGAEAAI1D43KFEOY/xr8HdoIb1j8AAOI+AAMAAAAAAAABwwgAABgBAADmm2Gt7RPmP8a/B3aCG9Y/AADkPhADAAAAAAAAAcQIAAAYAQAAzda1KTMW5j/aBU+5SRbWPwAA4j4QAwAAAAAAAAHFCAAAGAEAALURCqZ4GOY/6kuW/BAR1j8AAOI+IAMAAAAAAAABxggAABgBAACbTF4ivhrmPw7YJIOfBtY/AADiPiADAAAAAAAAAccIAAAYAQAAD2qI4OAb5j82ZLMJLvzVPwAA5D4vAwAAAAAAAAHICAAAGAEAAIKHsp4DHeY/ZjaJ04Ps1T8AAOQ+LwMAAAAAAAAByQgAABgBAABpwgYbSR/mP54IX53Z3NU/AADkPi8DAAAAAAAAAcoIAAAYAQAA3d8w2Wsg5j/mIHyq9sfVPwAA5D4/AwAAAAAAAAHLCAAAGAEAAMQahVWxIuY/Pn/g+tqt1T8AAOY+PwMAAAAAAAABzAgAABgBAACqVdnR9iTmP57dREu/k9U/AADmPk8DAAAAAAAAAc0IAAAYAQAAkpAtTjwn5j/+gfDeanTVPwAA5j5PAwAAAAAAAAHOCAAAGAEAAHnLgcqBKeY/hmzjtd1P1T8AAOY+XgMAAAAAAAABzwgAABgBAABfBtZGxyvmPw6dHdAXJtU/AADmPl4DAAAAAAAAAdAIAAAYAQAAu15UgS8v5j/GWeZw4PHUPwAA5D5uAwAAAAAAAAHRCAAAGAEAABS30ruXMuY/dhavEam91D8AAOQ+bgMAAAAAAAAB0ggAABgBAABvD1H2/zXmPybTd7JxidQ/AADgPn0DAAAAAAAAAdMIAAAYAQAAVkqlckU45j/+G8/ZyErUPwAA3j59AwAAAAAAAAHUCAAAGAEAAD2F+e6KOuY/1mQmASAM1D8AANg+jQMAAAAAAAAB1QgAABgBAACvoiOtrTvmP6qtfSh3zdM/AADSPo0DAAAAAAAAAdYIAAAYAQAAr6Ijra075j9+9tRPzo7TPwAAxj6dAwAAAAAAAAHXCAAAGAEAAD2F+e6KOuY/QvnkM15V0z8AALw+nQMAAAAAAAAB2AgAABgBAADJZ88waDnmP/a1rdQmIdM/AACiPqwDAAAAAAAAAdkIAAAYAQAAVkqlckU45j+WLC8yKPLSPwAAiD6sAwAAAAAAAAHaCAAAGAEAAPvxJjjdNOY/AtHaxdPS0j8AAFw+rAMAAAAAAAAB2wgAABgBAAAtfH4/UjDmPzajsI8pw9I/AAAoPswDAAAAAAAAAdwIAAAYAQAAv806evoL5j8+QON03+bYPwAAuD0AAAAAAAAAAAHdCAAAGAEAANiS5v20CeY/UoYquKbh2D8AAAg+DwAAAAAAAAAB3ggAABgBAADYkub9tAnmP1KGKrim4dg/AAAMPg8AAAAAAAAAAd8IAAAYAQAA2JLm/bQJ5j9Shiq4puHYPwAAXD4PAAAAAAAAAAHgCAAAGAEAANiS5v20CeY/UoYquKbh2D8AAGA+LwAAAAAAAAAB4QgAABgBAADYkub9tAnmP24SuT4119g/AABoPi8AAAAAAAAAAeIIAAAYAQAA2JLm/bQJ5j+CWACC/NHYPwAAfD4vAAAAAAAAAAHjCAAAGAEAAGR1vD+SCOY/kp5HxcPM2D8AAIg+LwAAAAAAAAAB5AgAABgBAADyV5KBbwfmP6bkjgiLx9g/AACIPj4AAAAAAAAAAeUIAAAYAQAAfTpow0wG5j+6KtZLUsLYPwAAiD4+AAAAAAAAAAHmCAAAGAEAAJb/E0cHBOY/uirWS1LC2D8AAJA+TgAAAAAAAAAB5wgAABgBAACwxL/KwQHmP7oq1ktSwtg/AACaPk4AAAAAAAAAAegIAAAYAQAAyYlrTnz/5T+6KtZLUsLYPwAAoD5dAAAAAAAAAAHpCAAAGAEAAG4x7RMU/OU/puSOCIvH2D8AAKg+XQAAAAAAAAAB6ggAABgBAAAtnhpdZvblP6bkjgiLx9g/AACsPnwAAAAAAAAAAesIAAAYAQAA7ApIprjw5T+SnkfFw8zYPwAAsD58AAAAAAAAAAHsCAAAGAEAAE8f97Si5+U/glgAgvzR2D8AALI+jAAAAAAAAAAB7QgAABgBAABBFnwFat3lP24SuT4119g/AAC2PowAAAAAAAAAAe4IAAAYAQAAMg0BVjHT5T9ezHH7bdzYPwAAtj6MAAAAAAAAAAHvCAAAGAEAAK/mW+jVx+U/UoYquKbh2D8AALg+mwAAAAAAAAAB8AgAABgBAAC5ooy8V7vlP1KGKrim4dg/AAC6PqsAAAAAAAAAAfEIAAAYAQAAT0GT0rat5T9Shiq4puHYPwAAvD6rAAAAAAAAAAHyCAAAGAEAAObfmegVoOU/UoYquKbh2D8AAL4+qwAAAAAAAAAB8wgAABgBAAB9fqD+dJLlP1KGKrim4dg/AADAPrsAAAAAAAAAAfQIAAAYAQAAhjrR0vaF5T9Shiq4puHYPwAAwD67AAAAAAAAAAH1CAAAGAEAAI/2Aad4eeU/UoYquKbh2D8AAMI+ygAAAAAAAAAB9ggAABgBAACB7Yb3P2/lPz5A43Tf5tg/AADEPsoAAAAAAAAAAfcIAAAYAQAA5gE2Bipm5T8u+psxGOzYPwAAxj7aAAAAAAAAAAH4CAAAGAEAADBROZFZX+U/GrRU7lDx2D8AAMg+2gAAAAAAAAAB+QgAABgBAADvvWbaq1nlPwpuDauJ9tg/AADKPukAAAAAAAAAAfoIAAAYAQAArSqUI/5T5T8Kbg2rifbYPwAAyj7pAAAAAAAAAAH7CAAAGAEAAFTSFemVUOU/9ifGZ8L72D8AAMw++QAAAAAAAAAB/AgAABgBAAD5eZeuLU3lP/YnxmfC+9g/AADOPvkAAAAAAAAAAf0IAAAYAQAAEj9DMuhK5T/i4X4k+wDZPwAA0D4JAQAAAAAAAAH+CAAAGAEAACsE77WiSOU/0ps34TMG2T8AANA+CQEAAAAAAAAB/wgAABgBAABEyZo5XUblP75V8J1sC9k/AADQPhgBAAAAAAAAAQAJAAAYAQAA0qtwezpF5T+ayWEX3hXZPwAA0D4YAQAAAAAAAAEBCQAAGAEAAF2ORr0XROU/VrFECsEq2T8AANA+KAEAAAAAAAABAgkAABgBAADqcBz/9ELlPw6ZJ/2jP9k/AADOPigBAAAAAAAAAQMJAAAYAQAAAzbIgq9A5T/KgArwhlTZPwAAzj44AQAAAAAAAAEECQAAGAEAAJAYnsSMP+U/biKmn6Ju2T8AAM4+OAEAAAAAAAABBQkAABgBAAAd+3MGaj7lPwZ++gv3jdk/AADOPkcBAAAAAAAAAQYJAAAYAQAAqd1JSEc95T+W2U54S63ZPwAAzj5HAQAAAAAAAAEHCQAAGAEAADXAH4okPOU/MjWj5J/M2T8AANA+VwEAAAAAAAABCAkAABgBAAA1wB+KJDzlP54Eacpl9tk/AADSPlcBAAAAAAAAAQkJAAAYAQAANcAfiiQ85T8uYL02uhXaPwAA1D5mAQAAAAAAAAEKCQAAGAEAADXAH4okPOU/unXKX0c62j8AANY+ZgEAAAAAAAABCwkAABgBAAA1wB+KJDzlP0bRHsybWdo/AADYPnYBAAAAAAAAAQwJAAAYAQAANcAfiiQ85T/S5iv1KH7aPwAA2j52AQAAAAAAAAENCQAAGAEAAKndSUhHPeU/cojHpESY2j8AANw+hgEAAAAAAAABDgkAABgBAAAd+3MGaj7lPxoqY1Rgsto/AADcPoYBAAAAAAAAAQ8JAAAYAQAAAzbIgq9A5T/Cy/4DfMzaPwAA3j6VAQAAAAAAAAEQCQAAGAEAAOpwHP/0QuU/am2as5fm2j8AAN4+lQEAAAAAAAABEQkAABgBAABdjka9F0TlPw4PNmOzANs/AADePpUBAAAAAAAAARIJAAAYAQAA0qtwezpF5T+2sNESzxrbPwAA3j6lAQAAAAAAAAETCQAAGAEAAETJmjldRuU/bpi0BbIv2z8AAOA+pQEAAAAAAAABFAkAABgBAAC45sT3f0flPxI6ULXNSds/AADgPrUBAAAAAAAAARUJAAAYAQAAuObE939H5T++2+tk6WPbPwAA4j61AQAAAAAAAAEWCQAAGAEAACsE77WiSOU/Yn2HFAV+2z8AAOI+xAEAAAAAAAABFwkAABgBAACfIRl0xUnlPwofI8QgmNs/AADkPsQBAAAAAAAAARgJAAAYAQAAEj9DMuhK5T/WTE36yqfbPwAA5D7UAQAAAAAAAAEZCQAAGAEAAIVcbfAKTOU/jjQw7a282z8AAOY+1AEAAAAAAAABGgkAABgBAAD5eZeuLU3lP0YcE+CQ0ds/AADmPuMBAAAAAAAAARsJAAAYAQAAbZfBbFBO5T/+A/bSc+bbPwAA5j7jAQAAAAAAAAEcCQAAGAEAAOC06ypzT+U/3ndnTOXw2z8AAOY+8wEAAAAAAAABHQkAABgBAABU0hXplVDlP6alkYKPANw/AADoPvMBAAAAAAAAAR4JAAAYAQAAOg1qZdtS5T+SX0o/yAXcPwAA6D4DAgAAAAAAAAEfCQAAGAEAACJIvuEgVeU/hhkD/AAL3D8AAOo+AwIAAAAAAAABIAkAABgBAAB7oDwciVjlP3LTu7g5ENw/AADqPhICAAAAAAAAASEJAAAYAQAA1/i6VvFb5T9ejXR1chXcPwAA7D4SAgAAAAAAAAEiCQAAGAEAAKRuY098YOU/Xo10dXIV3D8AAO4+EgIAAAAAAAABIwkAABgBAADmATYGKmblP05HLTKrGtw/AADwPiICAAAAAAAAASQJAAAYAQAAJ5UIvddr5T9ejXR1chXcPwAA8D4iAgAAAAAAAAElCQAAGAEAANtFBTKocuU/Xo10dXIV3D8AAPI+MgIAAAAAAAABJgkAABgBAAADFCxlm3rlP3LTu7g5ENw/AADyPjICAAAAAAAAAScJAAAYAQAAK+JSmI6C5T+GGQP8AAvcPwAA9D5BAgAAAAAAAAEoCQAAGAEAAMjNo4mki+U/pqWRgo8A3D8AAPQ+QQIAAAAAAAABKQkAABgBAABkufR6upTlP7br2MVW+9s/AAD0PlECAAAAAAAAASoJAAAYAQAAcsJvKvOe5T/KMSAJHvbbPwAA9D5RAgAAAAAAAAErCQAAGAEAAPXoFJhOquU/3ndnTOXw2z8AAPQ+YAIAAAAAAAABLAkAABgBAAAE8o9Hh7TlP+q9ro+s69s/AAD0PmACAAAAAAAAAS0JAAAYAQAAhhg1teK/5T8OSj0WO+HbPwAA9j5wAgAAAAAAAAEuCQAAGAEAAAk/2iI+y+U/IpCEWQLc2z8AAPY+cAIAAAAAAAABLwkAABgBAAAYSFXSdtXlP0YcE+CQ0ds/AAD2PoACAAAAAAAAATAJAAAYAQAAtDOmw4ze5T9WYlojWMzbPwAA9j6AAgAAAAAAAAExCQAAGAEAAE8f97Si5+U/VmJaI1jM2z8AAPY+lwIAAAAAAAABMgkAABgBAAB57R3ole/lP2aooWYfx9s/AAD2PpcCAAAAAAAAATMJAAAYAQAAn7tEG4n35T9mqKFmH8fbPwAA9j6nAgAAAAAAAAE0CQAAGAEAAFVsQZBZ/uU/ZqihZh/H2z8AAPY+pwIAAAAAAAABNQkAABgBAACW/xNHBwTmP1ZiWiNYzNs/AAD2PrcCAAAAAAAAATYJAAAYAQAAZHW8P5II5j9GHBPgkNHbPwAA9j63AgAAAAAAAAE3CQAAGAEAAL/NOnr6C+Y/NtbLnMnW2z8AAPY+xgIAAAAAAAABOAkAABgBAAClCI/2Pw7mPw5KPRY74ds/AAD2PsYCAAAAAAAAATkJAAAYAQAAjUPjcoUQ5j/qva6PrOvbPwAA+D7WAgAAAAAAAAE6CQAAGAEAAABhDTGoEeY/3ndnTOXw2z8AAPg+1gIAAAAAAAABOwkAABgBAAB0fjfvyhLmP7br2MVW+9s/AAD4PuUCAAAAAAAAATwJAAAYAQAA5pthre0T5j+mpZGCjwDcPwAA+j7lAgAAAAAAAAE9CQAAGAEAAFq5i2sQFeY/kl9KP8gF3D8AAPw+9QIAAAAAAAABPgkAABgBAABauYtrEBXmP4YZA/wAC9w/AAD8PvUCAAAAAAAAAT8JAAAYAQAAWrmLaxAV5j9y07u4ORDcPwAA/D4FAwAAAAAAAAFACQAAGAEAAFq5i2sQFeY/kl9KP8gF3D8AAPw+BQMAAAAAAAABQQkAABgBAABauYtrEBXmP7br2MVW+9s/AAD+PhQDAAAAAAAAAUIJAAAYAQAAWrmLaxAV5j8OSj0WO+HbPwAA/j4UAwAAAAAAAAFDCQAAGAEAAFq5i2sQFeY/ZqihZh/H2z8AAAA/FAMAAAAAAAABRAkAABgBAABauYtrEBXmP8YGBrcDrds/AAAAPyQDAAAAAAAAAUUJAAAYAQAA5pthre0T5j8+8fiNdojbPwAAAD8kAwAAAAAAAAFGCQAAGAEAAHR+N+/KEuY/3md663dZ2z8AAAA/NAMAAAAAAAABRwkAABgBAACNQ+NyhRDmP26YtAWyL9s/AAABPzQDAAAAAAAAAUgJAAAYAQAApQiP9j8O5j8eVX2mevvaPwAAAD9DAwAAAAAAAAFJCQAAGAEAAEuwELzXCuY/6leNigrC2j8AAP4+QwMAAAAAAAABSgkAABgBAABkdbw/kgjmP5YUVivTjdo/AAD6PlMDAAAAAAAAAUsJAAAYAQAACh0+BSoF5j9uXa1SKk/aPwAA+D5TAwAAAAAAAAFMCQAAGAEAACPi6YjkAuY/ajKTABAG2j8AAPA+YgMAAAAAAAABTQkAABgBAACwxL/KwQHmP1oHea71vNk/AADoPmIDAAAAAAAAAU4JAAAYAQAAsMS/ysEB5j86UNDVTH7ZPwAA2D5yAwAAAAAAAAFPCQAAGAEAALDEv8rBAeY/+lLgudxE2T8AAMg+cgMAAAAAAAABUAkAABgBAAAj4umI5ALmP75V8J1sC9k/AACoPoIDAAAAAAAAAVEJAAAYAQAAlv8TRwcE5j9Shiq4puHYPwAAij6CAwAAAAAAAAFSCQAAGAEAAH4YzKU4QOY/1khXJ1fB3z8AANg9AAAAAAAAAAABUwkAABgBAACX3Xcp8z3mPx5hdDR0rN8/AAAgPg8AAAAAAAAAAVQJAAAYAQAAI8BNa9A85j9eeZFBkZffPwAAKD4PAAAAAAAAAAFVCQAAGAEAACPATWvQPOY/hgUgyB+N3z8AAGg+HwAAAAAAAAABVgkAABgBAACvoiOtrTvmP4YFIMgfjd8/AABoPh8AAAAAAAAAAVcJAAAYAQAAyWfPMGg55j+qka5OroLfPwAAbD4fAAAAAAAAAAFYCQAAGAEAAG8PUfb/NeY/utf1kXV93z8AAHg+LwAAAAAAAAABWQkAABgBAAChmaj9dDHmP+JjhBgEc98/AACCPi8AAAAAAAAAAVoJAAAYAQAA7OiriKQq5j/yqctby23fPwAAgj4+AAAAAAAAAAFbCQAAGAEAAMQahVWxIuY/BvASn5Jo3z8AAIQ+PgAAAAAAAAABXAkAABgBAAAoLzRkmxnmPyZ8oSUhXt8/AACKPk4AAAAAAAAAAV0JAAAYAQAApQiP9j8O5j9KCDCsr1PfPwAAkD5OAAAAAAAAAAFeCQAAGAEAAD2nlQyfAOY/bpS+Mj5J3z8AAJY+XQAAAAAAAAABXwkAABgBAAAE0PMpc+7lP5IgTbnMPt8/AACePl0AAAAAAAAAAWAJAAAYAQAAQRZ8BWrd5T+iZpT8kznfPwAAoj5tAAAAAAAAAAFhCQAAGAEAAAk/2iI+y+U/tqzbP1s03z8AAKY+bQAAAAAAAAABYgkAABgBAADrLOTDzLblP8ryIoMiL98/AACqPn0AAAAAAAAAAWMJAAAYAQAAQDgYI36j5T/WOGrG6SnfPwAArj59AAAAAAAAAAFkCQAAGAEAAJVDTIIvkOU/6n6xCbEk3z8AAK4+jAAAAAAAAAABZQkAABgBAABebKqfA37lP/rE+Ex4H98/AACwPowAAAAAAAAAAWYJAAAYAQAAJ5UIvddr5T/6xPhMeB/fPwAAsj6cAAAAAAAAAAFnCQAAGAEAAGLbkJjOWuU/+sT4THgf3z8AALQ+nAAAAAAAAAABaAkAABgBAAASP0My6ErlP/rE+Ex4H98/AAC2PpwAAAAAAAAAAWkJAAAYAQAAqd1JSEc95T/6xPhMeB/fPwAAuD6sAAAAAAAAAAFqCQAAGAEAALKZehzJMOU/+sT4THgf3z8AALg+rAAAAAAAAAABawkAABgBAACjkP9skCblP/rE+Ex4H98/AAC6PrsAAAAAAAAAAWwJAAAYAQAAe8LYOZ0e5T/qfrEJsSTfPwAAvD67AAAAAAAAAAFtCQAAGAEAAMcR3MTMF+U/1jhqxukp3z8AAL4+ywAAAAAAAAABbgkAABgBAACFfgkOHxLlP7as2z9bNN8/AADAPssAAAAAAAAAAW8JAAAYAQAAtghhFZQN5T+SIE25zD7fPwAAxD7aAAAAAAAAAAFwCQAAGAEAAFyw4torCuU/Xk5373ZO3z8AAMY+2gAAAAAAAAABcQkAABgBAAB2dY5e5gflPwbwEp+SaN8/AADKPuoAAAAAAAAAAXIJAAAYAQAAA1hkoMMG5T+qka5OroLfPwAAzD7qAAAAAAAAAAFzCQAAGAEAAI86OuKgBeU/UjNK/smc3z8AAM4++gAAAAAAAAABdAkAABgBAACPOjrioAXlP/rU5a3ltt8/AADQPvoAAAAAAAAAAXUJAAAYAQAAjzo64qAF5T+KMDoaOtbfPwAA0j4JAQAAAAAAAAF2CQAAGAEAAANYZKDDBuU/EkZHQ8f63z8AANQ+CQEAAAAAAAABdwkAABgBAAB2dY5e5gflP8stKjaqD+A/AADWPhkBAAAAAAAAAXgJAAAYAQAAXLDi2isK5T+LuLDK8CHgPwAA1j4ZAQAAAAAAAAF5CQAAGAEAALYIYRWUDeU/V+baAJsx4D8AANg+KQEAAAAAAAABegkAABgBAAASYd9P/BDlPym3qNioPuA/AADaPikBAAAAAAAAAXsJAAAYAQAA3taHSIcV5T//h3awtkvgPwAA3D44AQAAAAAAAAF8CQAAGAEAACBqWv80G+U/2fvnKShW4D8AANw+OAEAAAAAAAABfQkAABgBAADWGld0BSLlP7VvWaOZYOA/AADePkgBAAAAAAAAAX4JAAAYAQAAi8tT6dUo5T+T48ocC2vgPwAA3j5IAQAAAAAAAAF/CQAAGAEAAD98UF6mL+U/b1c8lnx14D8AAOA+VwEAAAAAAAABgAkAABgBAAD0LE3TdjblP1NuUbFRfeA/AADgPlcBAAAAAAAAAYEJAAAYAQAAqd1JSEc95T85hWbMJoXgPwAA4j5nAQAAAAAAAAGCCQAAGAEAAETJmjldRuU/Jz8fiV+K4D8AAOI+ZwEAAAAAAAABgwkAABgBAADgtOsqc0/lPx2ce+f7jOA/AADkPncBAAAAAAAAAYQJAAAYAQAAYtuQmM5a5T8V+ddFmI/gPwAA5D53AQAAAAAAAAGFCQAAGAEAAP/G4YnkY+U/DVY0pDSS4D8AAOQ+hgEAAAAAAAABhgkAABgBAAAN0Fw5HW7lPw1WNKQ0kuA/AADkPoYBAAAAAAAAAYcJAAAYAQAAHdnX6FV45T8NVjSkNJLgPwAA5D6WAQAAAAAAAAGICQAAGAEAACviUpiOguU/A7OQAtGU4D8AAOQ+lgEAAAAAAAABiQkAABgBAADIzaOJpIvlP/sP7WBtl+A/AADkPpYBAAAAAAAAAYoJAAAYAQAA8JvKvJeT5T/ryaUdppzgPwAA4j61AQAAAAAAAAGLCQAAGAEAABhq8e+Km+U/68mlHaac4D8AAOI+tQEAAAAAAAABjAkAABgBAABAOBgjfqPlP+vJpR2mnOA/AADiPrUBAAAAAAAAAY0JAAAYAQAA9egUmE6q5T/ryaUdppzgPwAA5D61AQAAAAAAAAGOCQAAGAEAAKmZEQ0fseU/68mlHaac4D8AAOQ+xQEAAAAAAAABjwkAABgBAABeSg6C77flP+vJpR2mnOA/AADkPsUBAAAAAAAAAZAJAAAYAQAAn93gOJ295T/ryaUdppzgPwAA5D7kAQAAAAAAAAGRCQAAGAEAAOJws+9Kw+U/14Ne2t6h4D8AAOY+5AEAAAAAAAABkgkAABgBAACv5lvo1cflP8U9F5cXp+A/AADmPuQBAAAAAAAAAZMJAAAYAQAAfVwE4WDM5T+z989TUKzgPwAA5j7kAQAAAAAAAAGUCQAAGAEAANa0ghvJz+U/lQ7lbiW04D8AAOY+9AEAAAAAAAABlQkAABgBAAAyDQFWMdPlP4nInSteueA/AADoPvQBAAAAAAAAAZYJAAAYAQAAjGV/kJnW5T93glbolr7gPwAA6D4DAgAAAAAAAAGXCQAAGAEAAOe9/coB2uU/bd+yRjPB4D8AAOg+AwIAAAAAAAABmAkAABgBAADN+FFHR9zlP2U8D6XPw+A/AADoPhMCAAAAAAAAAZkJAAAYAQAAtDOmw4ze5T9bmWsDbMbgPwAA6D4TAgAAAAAAAAGaCQAAGAEAAJtu+j/S4OU/W5lrA2zG4D8AAOg+EwIAAAAAAAABmwkAABgBAAD2xnh6OuTlP2U8D6XPw+A/AADqPhMCAAAAAAAAAZwJAAAYAQAATx/3tKLn5T9t37JGM8HgPwAA6j4TAgAAAAAAAAGdCQAAGAEAADdaSzHo6eU/fyX6ifq74D8AAOo+IgIAAAAAAAABngkAABgBAAAdlZ+tLezlP5UO5W4ltOA/AADqPiICAAAAAAAAAZ8JAAAYAQAABNDzKXPu5T+pVCyy7K7gPwAA7D4yAgAAAAAAAAGgCQAAGAEAAF8ocmTb8eU/xT0Xlxen4D8AAOw+MgIAAAAAAAABoQkAABgBAABGY8bgIPTlP+EmAnxCn+A/AADsPkECAAAAAAAAAaIJAAAYAQAALZ4aXWb25T8NVjSkNJLgPwAA7D5BAgAAAAAAAAGjCQAAGAEAAPsTw1Xx+uU/QygKboqC4D8AAOw+UQIAAAAAAAABpAkAABgBAABVbEGQWf7lP4Gdg9lDcOA/AADqPlECAAAAAAAAAaUJAAAYAQAAsMS/ysEB5j/HtaDmYFvgPwAA6j5hAgAAAAAAAAGmCQAAGAEAAH06aMNMBuY/F3FhleFD4D8AAOg+YQIAAAAAAAABpwkAABgBAABLsBC81wrmP1+JfqL+LuA/AADmPnACAAAAAAAAAagJAAAYAQAAGSa5tGIP5j+vRD9RfxfgPwAA4D5wAgAAAAAAAAGpCQAAGAEAAHR+N+/KEuY//v//////3z8AANo+gAIAAAAAAAABqgkAABgBAADN1rUpMxbmP4owOho61t8/AADQPoACAAAAAAAAAasJAAAYAQAAtREKpngY5j8KGy3xrLHfPwAAxj6QAgAAAAAAAAGsCQAAGAEAAJtMXiK+GuY/hgUgyB+N3z8AAKo+kAIAAAAAAAABrQkAABgBAACCh7KeAx3mPwbwEp+SaN8/AACQPp8CAAAAAAAAAa4JAAAYAQAAgoeyngMd5j9eTnfvdk7fPwAAaD6fAgAAAAAAAAGvCQAAGAEAALURCqZ4GOY/yvIigyIv3z8AADQ+vgIAAAAAAAABsAkAABgBAACwxL/KwQHmP3FTRsMIj+Q/AADgPQAAAAAAAAAAAbEJAAAYAQAALZ4aXWb25T+HPDGoM4fkPwAAKD4QAAAAAAAAAAGyCQAAGAEAAEZjxuAg9OU/kd/USZeE5D8AADA+EAAAAAAAAAABswkAABgBAABGY8bgIPTlP6MlHI1ef+Q/AAB0PiAAAAAAAAAAAbQJAAAYAQAA0kWcIv7y5T+jJRyNXn/kPwAAeD4gAAAAAAAAAAG1CQAAGAEAANJFnCL+8uU/t2tj0CV65D8AAIA+LwAAAAAAAAABtgkAABgBAABfKHJk2/HlP8mxqhPtdOQ/AACGPi8AAAAAAAAAAbcJAAAYAQAA7ApIprjw5T/Z9/FWtG/kPwAAjj4/AAAAAAAAAAG4CQAAGAEAAHntHeiV7+U/6z05mntq5D8AAIw+PwAAAAAAAAABuQkAABgBAACRsslrUO3lPwUnJH+mYuQ/AACMPk4AAAAAAAAAAboJAAAYAQAAq3d17wrr5T8PyscgCmDkPwAAkD5OAAAAAAAAAAG7CQAAGAEAAMQ8IXPF6OU/F21rwm1d5D8AAJY+XgAAAAAAAAABvAkAABgBAABp5KI4XeXlPymzsgU1WOQ/AACaPl4AAAAAAAAAAb0JAAAYAQAAD4wk/vTh5T8ps7IFNVjkPwAAnj5uAAAAAAAAAAG+CQAAGAEAALQzpsOM3uU/Pfn5SPxS5D8AAKA+bgAAAAAAAAABvwkAABgBAAB0oNMM39jlPz35+Uj8UuQ/AACiPn0AAAAAAAAAAcAJAAAYAQAAvu/Wlw7S5T89+flI/FLkPwAAoj59AAAAAAAAAAHBCQAAGAEAAAk/2iI+y+U/Pfn5SPxS5D8AAKQ+jQAAAAAAAAABwgkAABgBAADicLPvSsPlPymzsgU1WOQ/AACkPo0AAAAAAAAAAcMJAAAYAQAA0Wc4QBK55T8XbWvCbV3kPwAApD6dAAAAAAAAAAHECQAAGAEAANsjaRSUrOU//YOA3UJl5D8AAKQ+rAAAAAAAAAABxQkAABgBAAD/pEVs0J3lP9n38Va0b+Q/AACkPqwAAAAAAAAAAcYJAAAYAQAAIiYixAyP5T+jJRyNXn/kPwAApD6sAAAAAAAAAAHHCQAAGAEAANGJ1F0mf+U/d/bpZGyM5D8AAKQ+vAAAAAAAAAAByAkAABgBAACB7Yb3P2/lPzmBcPmynuQ/AACkPrwAAAAAAAAAAckJAAAYAQAAvTMP0zZe5T8NUj7RwKvkPwAApD7LAAAAAAAAAAHKCQAAGAEAAPl5l64tTeU/z9zEZQe+5D8AAKQ+ywAAAAAAAAABywkAABgBAACp3UlIRz3lP5kK75uxzeQ/AACkPtsAAAAAAAAAAcwJAAAYAQAAP3xQXqYv5T9t27xzv9rkPwAApD7bAAAAAAAAAAHNCQAAGAEAALxVq/BKJOU/S08u7TDl5D8AAKQ+6wAAAAAAAAABzgkAABgBAACtTDBBEhrlPyPDn2ai7+Q/AACkPusAAAAAAAAAAc8JAAAYAQAAhX4JDh8S5T//NhHgE/rkPwAApj7rAAAAAAAAAAHQCQAAGAEAANDNDJlOC+U/6/DJnEz/5D8AAKQ++gAAAAAAAAAB0QkAABgBAACPOjrioAXlP+lNJvvoAeU/AACkPvoAAAAAAAAAAdIJAAAYAQAAwsSR6RUB5T/XB9+3IQflPwAApD4KAQAAAAAAAAHTCQAAGAEAAGZsE6+t/eQ/zWQ7Fr4J5T8AAKQ+CgEAAAAAAAAB1AkAABgBAACAMb8yaPvkP7ke9NL2DuU/AACkPhoBAAAAAAAAAdUJAAAYAQAADRSVdEX65D+n2KyPLxTlPwAApD4aAQAAAAAAAAHWCQAAGAEAAJj2arYi+eQ/nTUJ7ssW5T8AAKI+KQEAAAAAAAAB1wkAABgBAACY9mq2IvnkP4vvwaoEHOU/AACiPikBAAAAAAAAAdgJAAAYAQAAmPZqtiL55D97qXpnPSHlPwAAoj45AQAAAAAAAAHZCQAAGAEAAJj2arYi+eQ/Z2MzJHYm5T8AAKI+OQEAAAAAAAAB2gkAABgBAAANFJV0RfrkP016SD9LLuU/AACiPkgBAAAAAAAAAdsJAAAYAQAAgDG/Mmj75D87NAH8gzPlPwAApD5IAQAAAAAAAAHcCQAAGAEAAPNO6fCK/OQ/IUsWF1k75T8AAKQ+WAEAAAAAAAAB3QkAABgBAABmbBOvrf3kP/Mb5O5mSOU/AACkPlgBAAAAAAAAAd4JAAAYAQAA2Yk9bdD+5D/BSQ4lEVjlPwAApD5oAQAAAAAAAAHfCQAAGAEAAE6nZyvz/+Q/dzHxF/Rs5T8AAKY+aAEAAAAAAAAB4AkAABgBAADCxJHpFQHlPzEZ1ArXgeU/AACmPncBAAAAAAAAAeEJAAAYAQAAwsSR6RUB5T/fXRNcVpnlPwAAqD53AQAAAAAAAAHiCQAAGAEAAMLEkekVAeU/h/+uC3Kz5T8AAKg+dwEAAAAAAAAB4wkAABgBAADCxJHpFQHlPy+hSruNzeU/AACoPocBAAAAAAAAAeQJAAAYAQAAwsSR6RUB5T/d5YkMDeXlPwAAqD6HAQAAAAAAAAHlCQAAGAEAAE6nZyvz/+Q/jSrJXYz85T8AAKg+lwEAAAAAAAAB5gkAABgBAADZiT1t0P7kPz9vCK8LFOY/AACoPpcBAAAAAAAAAecJAAAYAQAA2Yk9bdD+5D/3Vuuh7ijmPwAAqD6mAQAAAAAAAAHoCQAAGAEAANmJPW3Q/uQ/ueFxNjU75j8AAKg+pgEAAAAAAAAB6QkAABgBAABOp2cr8//kP3ls+Mp7TeY/AACoPrYBAAAAAAAAAeoJAAAYAQAAqP/lZVsD5T9V4GlE7VfmPwAAqD62AQAAAAAAAAHrCQAAGAEAAANYZKDDBuU/TT3Goola5j8AAKo+xQEAAAAAAAAB7AkAABgBAABE6zZXcQzlPzVU271eYuY/AACqPsUBAAAAAAAAAe0JAAAYAQAAhX4JDh8S5T8rsTcc+2TmPwAAqj7VAQAAAAAAAAHuCQAAGAEAADovBoPvGOU/IQ6Uepdn5j8AAKo+1QEAAAAAAAAB7wkAABgBAABh/Sy24iDlPyEOlHqXZ+Y/AACqPuUBAAAAAAAAAfAJAAAYAQAAi8tT6dUo5T81VNu9XmLmPwAAqj7lAQAAAAAAAAHxCQAAGAEAALKZehzJMOU/TT3Goola5j8AAKw+9AEAAAAAAAAB8gkAABgBAABOhcsN3znlP009xqKJWuY/AACsPvQBAAAAAAAAAfMJAAAYAQAAXY5GvRdE5T9fgw3mUFXmPwAArj4EAgAAAAAAAAH0CQAAGAEAAFTSFemVUOU/Zyaxh7RS5j8AAK4+BAIAAAAAAAAB9QkAABgBAACkbmNPfGDlP2cmsYe0UuY/AACuPhQCAAAAAAAAAfYJAAAYAQAA9AqxtWJw5T9fgw3mUFXmPwAArj4UAgAAAAAAAAH3CQAAGAEAAESn/htJgOU/VeBpRO1X5j8AALA+IwIAAAAAAAAB+AkAABgBAAAIYXZAUpHlP009xqKJWuY/AACwPiMCAAAAAAAAAfkJAAAYAQAAzRruZFui5T9NPcaiiVrmPwAAsD4zAgAAAAAAAAH6CQAAGAEAAB23O8tBsuU/O/d+X8Jf5j8AAK4+MwIAAAAAAAAB+wkAABgBAACGGDW14r/lPzVU271eYuY/AACuPkICAAAAAAAAAfwJAAAYAQAAfVwE4WDM5T8rsTcc+2TmPwAArj5CAgAAAAAAAAH9CQAAGAEAAIxlf5CZ1uU/K7E3HPtk5j8AALA+UgIAAAAAAAAB/gkAABgBAAAoUdCBr9/lPyuxNxz7ZOY/AACwPlICAAAAAAAAAf8JAAAYAQAATx/3tKLn5T81VNu9XmLmPwAAsj5iAgAAAAAAAAEACgAAGAEAAHntHeiV7+U/O/d+X8Jf5j8AALI+YgIAAAAAAAABAQoAABgBAAAtnhpdZvblP009xqKJWuY/AACyPmICAAAAAAAAAQIKAAAYAQAA4U4X0jb95T9V4GlE7VfmPwAAtD5xAgAAAAAAAAEDCgAAGAEAALDEv8rBAeY/Zyaxh7RS5j8AALY+cQIAAAAAAAABBAoAABgBAAAKHT4FKgXmP3ls+Mp7TeY/AAC2PoECAAAAAAAAAQUKAAAYAQAA8leSgW8H5j+f+IZRCkPmPwAAuD6BAgAAAAAAAAEGCgAAGAEAAGR1vD+SCOY/v4QV2Jg45j8AALg+kQIAAAAAAAABBwoAABgBAABkdbw/kgjmP+2zRwCLK+Y/AAC4PpECAAAAAAAAAQgKAAAYAQAAZHW8P5II5j8Z43kofR7mPwAAuD6gAgAAAAAAAAEJCgAAGAEAAGR1vD+SCOY/T7VP8tIO5j8AALo+oAIAAAAAAAABCgoAABgBAABkdbw/kgjmP40qyV2M/OU/AAC6PrACAAAAAAAAAQsKAAAYAQAAZHW8P5II5j/d5YkMDeXlPwAAuj6wAgAAAAAAAAEMCgAAGAEAAPJXkoFvB+Y/OUTuXPHK5T8AALo+vwIAAAAAAAABDQoAABgBAADyV5KBbwfmP5GiUq3VsOU/AAC6Pr8CAAAAAAAAAQ4KAAAYAQAA8leSgW8H5j/zo1qfHZTlPwAAuD7PAgAAAAAAAAEPCgAAGAEAAPJXkoFvB+Y/TQK/7wF65T8AALg+zwIAAAAAAAABEAoAABgBAABkdbw/kgjmP60Dx+FJXeU/AACyPt8CAAAAAAAAAREKAAAYAQAA2JLm/bQJ5j8PBc/TkUDlPwAArD7fAgAAAAAAAAESCgAAGAEAAL/NOnr6C+Y/Z2MzJHYm5T8AAJQ+FQMAAAAAAAABEwoAABgBAACNQ+NyhRDmP81kOxa+CeU/AAB8PhUDAAAAAAAACw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7335</TotalTime>
  <Words>412</Words>
  <Application>Microsoft Office PowerPoint</Application>
  <PresentationFormat>On-screen Show (4:3)</PresentationFormat>
  <Paragraphs>56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Franciscan</vt:lpstr>
      <vt:lpstr>Georgia</vt:lpstr>
      <vt:lpstr>Trebuchet MS</vt:lpstr>
      <vt:lpstr>Wingdings 2</vt:lpstr>
      <vt:lpstr>Urban</vt:lpstr>
      <vt:lpstr>CELL (EGG) INQUIRY LAB</vt:lpstr>
      <vt:lpstr>Learning Targets</vt:lpstr>
      <vt:lpstr>Video of Experiment</vt:lpstr>
      <vt:lpstr>Initial Thoughts</vt:lpstr>
      <vt:lpstr>PowerPoint Presentation</vt:lpstr>
      <vt:lpstr>PowerPoint Presentation</vt:lpstr>
      <vt:lpstr>RESEARCH</vt:lpstr>
      <vt:lpstr>Phet Simulation</vt:lpstr>
      <vt:lpstr>Diffusion, &amp; Osmosis</vt:lpstr>
      <vt:lpstr>Where does the water go?</vt:lpstr>
      <vt:lpstr>RESOURCES FOR UNDERSTANDING Cell membranes are “Semi-permeable”  (Only some things can pass through. Small molecules cross easily but large molecules cannot)  </vt:lpstr>
      <vt:lpstr>Preparing for the Lab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NAKED EGG INQUIRY LAB</dc:title>
  <dc:creator>Andrea Beth Hemphill</dc:creator>
  <cp:lastModifiedBy>Jephson-Hernandez, Shannon</cp:lastModifiedBy>
  <cp:revision>83</cp:revision>
  <cp:lastPrinted>2016-01-11T17:09:24Z</cp:lastPrinted>
  <dcterms:created xsi:type="dcterms:W3CDTF">2011-11-14T05:43:33Z</dcterms:created>
  <dcterms:modified xsi:type="dcterms:W3CDTF">2019-05-15T18:01:26Z</dcterms:modified>
</cp:coreProperties>
</file>